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470647"/>
            <a:ext cx="11214847" cy="587043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983934"/>
            <a:ext cx="2877671" cy="293202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Csillagporb</a:t>
            </a:r>
            <a:r>
              <a:rPr lang="hu-HU" dirty="0" smtClean="0"/>
              <a:t>ól születtünk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Hogyan éljük meg lelki felemelkedésünket a magasabb tudatosság felé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072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7928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6495" y="769348"/>
            <a:ext cx="8761413" cy="706964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Visszaemlékezés csillag eredetünkre</a:t>
            </a:r>
            <a:b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hu-H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Csillagokbeli energiák üzenete.</a:t>
            </a:r>
            <a:endParaRPr lang="hu-H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386495" y="1894574"/>
            <a:ext cx="62335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Csillagporból származunk mindannyian. Multidimenzionális lét küldötteiként vagyunk itt a Földön, hogy egy a számotokra láthatatlan világ hírnökeiként segítsünk nektek a Nagy Változások korszakának beköszöntével. Az Oroszlán korszak tudatosságát már mind megéltük,  és visszaemlékezünk előző életünk Atlantiszi, Egyiptomi, és Lemúriai megélésére. A lét egy fejlett korának tükörképe vagyunk, amit átmentünk most a </a:t>
            </a:r>
            <a:r>
              <a:rPr lang="hu-HU" dirty="0" err="1" smtClean="0">
                <a:solidFill>
                  <a:schemeClr val="bg1"/>
                </a:solidFill>
              </a:rPr>
              <a:t>Vizöntő</a:t>
            </a:r>
            <a:r>
              <a:rPr lang="hu-HU" dirty="0" smtClean="0">
                <a:solidFill>
                  <a:schemeClr val="bg1"/>
                </a:solidFill>
              </a:rPr>
              <a:t> korába, életünk új állomására. A </a:t>
            </a:r>
            <a:r>
              <a:rPr lang="hu-HU" dirty="0" err="1" smtClean="0">
                <a:solidFill>
                  <a:schemeClr val="bg1"/>
                </a:solidFill>
              </a:rPr>
              <a:t>komosz</a:t>
            </a:r>
            <a:r>
              <a:rPr lang="hu-HU" dirty="0" smtClean="0">
                <a:solidFill>
                  <a:schemeClr val="bg1"/>
                </a:solidFill>
              </a:rPr>
              <a:t> más és más pontjáról égi csoportok, mesterek, szellemi vezetők, angyalok, arkangyalok, szeráfok és kerubok jönnek, hogy segítőkké, őrzőkké, és tanítókká váljanak számotokra. </a:t>
            </a:r>
            <a:r>
              <a:rPr lang="hu-HU" dirty="0">
                <a:solidFill>
                  <a:schemeClr val="bg1"/>
                </a:solidFill>
              </a:rPr>
              <a:t>Míg az arkangyalok és az angyalok közelebb állnak az emberhez, addig a </a:t>
            </a:r>
            <a:r>
              <a:rPr lang="hu-HU" dirty="0" smtClean="0">
                <a:solidFill>
                  <a:schemeClr val="bg1"/>
                </a:solidFill>
              </a:rPr>
              <a:t>szeráfok és kerubok inkább </a:t>
            </a:r>
            <a:r>
              <a:rPr lang="hu-HU" dirty="0">
                <a:solidFill>
                  <a:schemeClr val="bg1"/>
                </a:solidFill>
              </a:rPr>
              <a:t>az isteni </a:t>
            </a:r>
            <a:r>
              <a:rPr lang="hu-HU" dirty="0" smtClean="0">
                <a:solidFill>
                  <a:schemeClr val="bg1"/>
                </a:solidFill>
              </a:rPr>
              <a:t>szférához állnak közelebb.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76" y="2490573"/>
            <a:ext cx="3956647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9468" y="604461"/>
            <a:ext cx="8761413" cy="706964"/>
          </a:xfrm>
        </p:spPr>
        <p:txBody>
          <a:bodyPr/>
          <a:lstStyle/>
          <a:p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Gallaktikus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korszak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252" y="1480458"/>
            <a:ext cx="3266621" cy="491053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169468" y="1311425"/>
            <a:ext cx="52541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 err="1" smtClean="0">
                <a:solidFill>
                  <a:schemeClr val="bg1"/>
                </a:solidFill>
              </a:rPr>
              <a:t>Gallaktikus</a:t>
            </a:r>
            <a:r>
              <a:rPr lang="hu-HU" dirty="0" smtClean="0">
                <a:solidFill>
                  <a:schemeClr val="bg1"/>
                </a:solidFill>
              </a:rPr>
              <a:t> korszak fénykorát élitek meg most. Nagy dolgok tanúi és egyben teremtői lehettek. Földönkívüli csillaghajók </a:t>
            </a:r>
            <a:r>
              <a:rPr lang="hu-HU" dirty="0" err="1" smtClean="0">
                <a:solidFill>
                  <a:schemeClr val="bg1"/>
                </a:solidFill>
              </a:rPr>
              <a:t>merkabái</a:t>
            </a:r>
            <a:r>
              <a:rPr lang="hu-HU" dirty="0" smtClean="0">
                <a:solidFill>
                  <a:schemeClr val="bg1"/>
                </a:solidFill>
              </a:rPr>
              <a:t> jönnek le, hogy kövessék munkátokat, hogy egy jobb életet </a:t>
            </a:r>
            <a:r>
              <a:rPr lang="hu-HU" dirty="0" smtClean="0">
                <a:solidFill>
                  <a:schemeClr val="bg1"/>
                </a:solidFill>
              </a:rPr>
              <a:t>teremtsetek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Naprendszerünk </a:t>
            </a:r>
            <a:r>
              <a:rPr lang="hu-HU" dirty="0" smtClean="0">
                <a:solidFill>
                  <a:schemeClr val="bg1"/>
                </a:solidFill>
              </a:rPr>
              <a:t>Foton Övbe </a:t>
            </a:r>
            <a:r>
              <a:rPr lang="hu-HU" dirty="0">
                <a:solidFill>
                  <a:schemeClr val="bg1"/>
                </a:solidFill>
              </a:rPr>
              <a:t>lépése </a:t>
            </a:r>
            <a:r>
              <a:rPr lang="hu-HU" dirty="0" smtClean="0">
                <a:solidFill>
                  <a:schemeClr val="bg1"/>
                </a:solidFill>
              </a:rPr>
              <a:t>során.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Tudatosságunk </a:t>
            </a:r>
            <a:r>
              <a:rPr lang="hu-HU" dirty="0" smtClean="0">
                <a:solidFill>
                  <a:schemeClr val="bg1"/>
                </a:solidFill>
              </a:rPr>
              <a:t>emelésével egy magasabb szintű létforma felé haladunk, amit Isten Embereknek nevezünk.  Ez a létforma csak a fényt és a szeretetet engedi be magához.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Azok lesznek az új kor pionírjai akik a békét és szabadságot teremtik meg a Földön. Akik ezen a kapun belépnek, azoknak már nincs vissza út, mert lelkük egy szép </a:t>
            </a:r>
            <a:r>
              <a:rPr lang="hu-HU" dirty="0" smtClean="0">
                <a:solidFill>
                  <a:schemeClr val="bg1"/>
                </a:solidFill>
              </a:rPr>
              <a:t>új </a:t>
            </a:r>
            <a:r>
              <a:rPr lang="hu-HU" dirty="0" smtClean="0">
                <a:solidFill>
                  <a:schemeClr val="bg1"/>
                </a:solidFill>
              </a:rPr>
              <a:t>világ felé van elkötelezve. </a:t>
            </a:r>
          </a:p>
        </p:txBody>
      </p:sp>
    </p:spTree>
    <p:extLst>
      <p:ext uri="{BB962C8B-B14F-4D97-AF65-F5344CB8AC3E}">
        <p14:creationId xmlns:p14="http://schemas.microsoft.com/office/powerpoint/2010/main" val="2133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034"/>
            <a:ext cx="12192000" cy="752803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4" y="1440954"/>
            <a:ext cx="6210008" cy="3833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Hosszútávon derül majd ki, hogy </a:t>
            </a:r>
            <a:r>
              <a:rPr lang="hu-HU" dirty="0" smtClean="0">
                <a:solidFill>
                  <a:schemeClr val="bg1"/>
                </a:solidFill>
              </a:rPr>
              <a:t>lelketek, </a:t>
            </a:r>
            <a:r>
              <a:rPr lang="hu-HU" dirty="0">
                <a:solidFill>
                  <a:schemeClr val="bg1"/>
                </a:solidFill>
              </a:rPr>
              <a:t>hogyan </a:t>
            </a:r>
            <a:r>
              <a:rPr lang="hu-HU" dirty="0" smtClean="0">
                <a:solidFill>
                  <a:schemeClr val="bg1"/>
                </a:solidFill>
              </a:rPr>
              <a:t>viseli el választásaitokat </a:t>
            </a:r>
            <a:r>
              <a:rPr lang="hu-HU" dirty="0">
                <a:solidFill>
                  <a:schemeClr val="bg1"/>
                </a:solidFill>
              </a:rPr>
              <a:t>és a hozott áldozatokat. Az </a:t>
            </a:r>
            <a:r>
              <a:rPr lang="hu-HU" dirty="0" smtClean="0">
                <a:solidFill>
                  <a:schemeClr val="bg1"/>
                </a:solidFill>
              </a:rPr>
              <a:t>ősemlékezet </a:t>
            </a:r>
            <a:r>
              <a:rPr lang="hu-HU" dirty="0">
                <a:solidFill>
                  <a:schemeClr val="bg1"/>
                </a:solidFill>
              </a:rPr>
              <a:t>előhívását nem könnyű megélni. Több próbán, megmérettetésen és tanuláson kell </a:t>
            </a:r>
            <a:r>
              <a:rPr lang="hu-HU" dirty="0" smtClean="0">
                <a:solidFill>
                  <a:schemeClr val="bg1"/>
                </a:solidFill>
              </a:rPr>
              <a:t>átmennetek mielőtt </a:t>
            </a:r>
            <a:r>
              <a:rPr lang="hu-HU" dirty="0">
                <a:solidFill>
                  <a:schemeClr val="bg1"/>
                </a:solidFill>
              </a:rPr>
              <a:t>a magasabb Isteni rezgéseket </a:t>
            </a:r>
            <a:r>
              <a:rPr lang="hu-HU" dirty="0" smtClean="0">
                <a:solidFill>
                  <a:schemeClr val="bg1"/>
                </a:solidFill>
              </a:rPr>
              <a:t>befogadhatnátok. Mindenki saját maga dönti el, hogy szíve szerint melyik utat járja.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Még megélitek ezeket a hihetetlen változásokat, spirituális, testi, szellemi átalakulásokat, Földanyánk is átmegy ugyanilyen változásokon. Földünk olyan mint egy élő entitás, amely paradicsomi lét felé vezet benneteket, ha szeretettel és gondoskodással viseltettek iránta.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954" y="306011"/>
            <a:ext cx="8761413" cy="706964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Földünk felemelkedése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13" y="1183737"/>
            <a:ext cx="3636736" cy="5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Maja ciklus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011" y="2226129"/>
            <a:ext cx="6000589" cy="34163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1961-ben felfedeztünk </a:t>
            </a:r>
            <a:r>
              <a:rPr lang="hu-HU" dirty="0">
                <a:solidFill>
                  <a:schemeClr val="bg1"/>
                </a:solidFill>
              </a:rPr>
              <a:t>egy a Plejádok körüli nagy kiterjedésű arany színű fény energia felhőt, amin Naprendszerünk is minden bolygójával áthalad. Itt 2000 éves tartózkodásra számíthatunk új korszakot írva ezzel. A </a:t>
            </a:r>
            <a:r>
              <a:rPr lang="hu-HU" dirty="0" smtClean="0">
                <a:solidFill>
                  <a:schemeClr val="bg1"/>
                </a:solidFill>
              </a:rPr>
              <a:t>maják </a:t>
            </a:r>
            <a:r>
              <a:rPr lang="hu-HU" dirty="0">
                <a:solidFill>
                  <a:schemeClr val="bg1"/>
                </a:solidFill>
              </a:rPr>
              <a:t>már rég tudták, hogy áthaladunk ezen a kozmikus szakaszon és kalendáriumukban pontosan meg is jósolták ezt az idő ciklust. A fényben tartózkodást galaktikus nappalnak, és az ezen kívüli tartományokat (11000 év), galaktikus éjszakának nevezték el. 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6" y="1680632"/>
            <a:ext cx="4154714" cy="41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Földünk ezek miatt a változások miatt egyre több helyen aktiválódik és földrengések, tektonikai mozgások, cunamik és hurrikánok várhatók. A naprendszer külső bolygói is energetikai változásokon mennek keresztül. A Neptunuszon és Uránuszon pólusváltást észleltek, amiből arra következtettek, hogy valószínűleg a Földön is bekövetkezik. A Naptevékenységek is egyre kiszámíthatatlanabbak. Vajon ezeknek es a fény effektusoknak köszönhetjük a genetikai változásokat, amin Földünk élőlényei átmennek? Magasabb tudatosságú magasabb rezgésű állapotok lesznek ezek számunkra? Nem csak a tudományok, de a spiritualitás is keresi erre a választ. Az ezotériában úgy tartják, hogy olyan csillagokbeli fényküldöttekkel találkozhatunk, akik spirituális ébredésünkhöz járulnak hozzá és segítenek ennek a nehéz életszakasznak a megélésében. A kvantum ugrás után a Föld stabilizálódását és egy fényes új korszakot jósolnak nekünk.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8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547</TotalTime>
  <Words>546</Words>
  <Application>Microsoft Office PowerPoint</Application>
  <PresentationFormat>Szélesvásznú</PresentationFormat>
  <Paragraphs>13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Tanácsterem</vt:lpstr>
      <vt:lpstr>Csillagporból születtünk</vt:lpstr>
      <vt:lpstr>Visszaemlékezés csillag eredetünkre Csillagokbeli energiák üzenete.</vt:lpstr>
      <vt:lpstr>Gallaktikus korszak</vt:lpstr>
      <vt:lpstr>Földünk felemelkedése</vt:lpstr>
      <vt:lpstr>Maja ciklus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Csillagporból születtünk</dc:title>
  <dc:creator>Anyu</dc:creator>
  <cp:lastModifiedBy>Anyu</cp:lastModifiedBy>
  <cp:revision>46</cp:revision>
  <dcterms:created xsi:type="dcterms:W3CDTF">2013-10-21T22:16:55Z</dcterms:created>
  <dcterms:modified xsi:type="dcterms:W3CDTF">2013-10-23T09:45:37Z</dcterms:modified>
</cp:coreProperties>
</file>