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Lst>
  <p:notesMasterIdLst>
    <p:notesMasterId r:id="rId12"/>
  </p:notesMasterIdLst>
  <p:handoutMasterIdLst>
    <p:handoutMasterId r:id="rId13"/>
  </p:handout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DA848-62C4-4016-8DF6-B4E314731689}" type="datetimeFigureOut">
              <a:rPr lang="en-US" smtClean="0"/>
              <a:t>10/28/2013</a:t>
            </a:fld>
            <a:endParaRPr lang="en-US"/>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9A39-D1FE-450B-AFEA-EFA04FBAA23A}" type="slidenum">
              <a:rPr lang="en-US" smtClean="0"/>
              <a:t>‹#›</a:t>
            </a:fld>
            <a:endParaRPr lang="en-US"/>
          </a:p>
        </p:txBody>
      </p:sp>
    </p:spTree>
    <p:extLst>
      <p:ext uri="{BB962C8B-B14F-4D97-AF65-F5344CB8AC3E}">
        <p14:creationId xmlns:p14="http://schemas.microsoft.com/office/powerpoint/2010/main" val="738314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 name="PlaceHolder 1"/>
          <p:cNvSpPr>
            <a:spLocks noGrp="1"/>
          </p:cNvSpPr>
          <p:nvPr>
            <p:ph type="body"/>
          </p:nvPr>
        </p:nvSpPr>
        <p:spPr>
          <a:xfrm>
            <a:off x="756000" y="5078520"/>
            <a:ext cx="6047640" cy="4811040"/>
          </a:xfrm>
          <a:prstGeom prst="rect">
            <a:avLst/>
          </a:prstGeom>
        </p:spPr>
        <p:txBody>
          <a:bodyPr wrap="none" lIns="0" tIns="0" rIns="0" bIns="0"/>
          <a:lstStyle/>
          <a:p>
            <a:r>
              <a:rPr lang="hu-HU"/>
              <a:t>Click to edit the notes format</a:t>
            </a:r>
            <a:endParaRPr/>
          </a:p>
        </p:txBody>
      </p:sp>
      <p:sp>
        <p:nvSpPr>
          <p:cNvPr id="75" name="PlaceHolder 2"/>
          <p:cNvSpPr>
            <a:spLocks noGrp="1"/>
          </p:cNvSpPr>
          <p:nvPr>
            <p:ph type="hdr"/>
          </p:nvPr>
        </p:nvSpPr>
        <p:spPr>
          <a:xfrm>
            <a:off x="0" y="0"/>
            <a:ext cx="3280680" cy="534240"/>
          </a:xfrm>
          <a:prstGeom prst="rect">
            <a:avLst/>
          </a:prstGeom>
        </p:spPr>
        <p:txBody>
          <a:bodyPr wrap="none" lIns="0" tIns="0" rIns="0" bIns="0"/>
          <a:lstStyle/>
          <a:p>
            <a:r>
              <a:rPr lang="hu-HU"/>
              <a:t>&lt;header&gt;</a:t>
            </a:r>
            <a:endParaRPr/>
          </a:p>
        </p:txBody>
      </p:sp>
      <p:sp>
        <p:nvSpPr>
          <p:cNvPr id="76" name="PlaceHolder 3"/>
          <p:cNvSpPr>
            <a:spLocks noGrp="1"/>
          </p:cNvSpPr>
          <p:nvPr>
            <p:ph type="dt"/>
          </p:nvPr>
        </p:nvSpPr>
        <p:spPr>
          <a:xfrm>
            <a:off x="4278960" y="0"/>
            <a:ext cx="3280680" cy="534240"/>
          </a:xfrm>
          <a:prstGeom prst="rect">
            <a:avLst/>
          </a:prstGeom>
        </p:spPr>
        <p:txBody>
          <a:bodyPr wrap="none" lIns="0" tIns="0" rIns="0" bIns="0"/>
          <a:lstStyle/>
          <a:p>
            <a:pPr algn="r"/>
            <a:r>
              <a:rPr lang="hu-HU"/>
              <a:t>&lt;date/time&gt;</a:t>
            </a:r>
            <a:endParaRPr/>
          </a:p>
        </p:txBody>
      </p:sp>
      <p:sp>
        <p:nvSpPr>
          <p:cNvPr id="77" name="PlaceHolder 4"/>
          <p:cNvSpPr>
            <a:spLocks noGrp="1"/>
          </p:cNvSpPr>
          <p:nvPr>
            <p:ph type="ftr"/>
          </p:nvPr>
        </p:nvSpPr>
        <p:spPr>
          <a:xfrm>
            <a:off x="0" y="10157400"/>
            <a:ext cx="3280680" cy="534240"/>
          </a:xfrm>
          <a:prstGeom prst="rect">
            <a:avLst/>
          </a:prstGeom>
        </p:spPr>
        <p:txBody>
          <a:bodyPr wrap="none" lIns="0" tIns="0" rIns="0" bIns="0" anchor="b"/>
          <a:lstStyle/>
          <a:p>
            <a:r>
              <a:rPr lang="hu-HU"/>
              <a:t>&lt;footer&gt;</a:t>
            </a:r>
            <a:endParaRPr/>
          </a:p>
        </p:txBody>
      </p:sp>
      <p:sp>
        <p:nvSpPr>
          <p:cNvPr id="78" name="PlaceHolder 5"/>
          <p:cNvSpPr>
            <a:spLocks noGrp="1"/>
          </p:cNvSpPr>
          <p:nvPr>
            <p:ph type="sldNum"/>
          </p:nvPr>
        </p:nvSpPr>
        <p:spPr>
          <a:xfrm>
            <a:off x="4278960" y="10157400"/>
            <a:ext cx="3280680" cy="534240"/>
          </a:xfrm>
          <a:prstGeom prst="rect">
            <a:avLst/>
          </a:prstGeom>
        </p:spPr>
        <p:txBody>
          <a:bodyPr wrap="none" lIns="0" tIns="0" rIns="0" bIns="0" anchor="b"/>
          <a:lstStyle/>
          <a:p>
            <a:pPr algn="r"/>
            <a:fld id="{C9440AE0-8861-47B6-A923-5689D3539B6B}" type="slidenum">
              <a:rPr lang="hu-HU"/>
              <a:t>‹#›</a:t>
            </a:fld>
            <a:endParaRPr/>
          </a:p>
        </p:txBody>
      </p:sp>
    </p:spTree>
    <p:extLst>
      <p:ext uri="{BB962C8B-B14F-4D97-AF65-F5344CB8AC3E}">
        <p14:creationId xmlns:p14="http://schemas.microsoft.com/office/powerpoint/2010/main" val="787717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body"/>
          </p:nvPr>
        </p:nvSpPr>
        <p:spPr>
          <a:xfrm>
            <a:off x="0" y="0"/>
            <a:ext cx="0" cy="0"/>
          </a:xfrm>
          <a:prstGeom prst="rect">
            <a:avLst/>
          </a:prstGeom>
        </p:spPr>
        <p:txBody>
          <a:bodyPr lIns="90000" tIns="45000" rIns="90000" bIns="45000"/>
          <a:lstStyle/>
          <a:p>
            <a:endParaRPr/>
          </a:p>
        </p:txBody>
      </p:sp>
      <p:sp>
        <p:nvSpPr>
          <p:cNvPr id="94" name="TextShape 2"/>
          <p:cNvSpPr txBox="1"/>
          <p:nvPr/>
        </p:nvSpPr>
        <p:spPr>
          <a:xfrm>
            <a:off x="0" y="0"/>
            <a:ext cx="0" cy="0"/>
          </a:xfrm>
          <a:prstGeom prst="rect">
            <a:avLst/>
          </a:prstGeom>
        </p:spPr>
        <p:txBody>
          <a:bodyPr lIns="90000" tIns="45000" rIns="90000" bIns="45000"/>
          <a:lstStyle/>
          <a:p>
            <a:pPr>
              <a:lnSpc>
                <a:spcPct val="100000"/>
              </a:lnSpc>
            </a:pPr>
            <a:fld id="{A7823711-BA30-46C2-8935-871382DF7F67}" type="slidenum">
              <a:rPr lang="hu-HU">
                <a:solidFill>
                  <a:srgbClr val="000000"/>
                </a:solidFill>
                <a:latin typeface="+mn-lt"/>
                <a:ea typeface="+mn-ea"/>
              </a:rPr>
              <a:t>3</a:t>
            </a:fld>
            <a:endParaRPr/>
          </a:p>
        </p:txBody>
      </p:sp>
      <p:sp>
        <p:nvSpPr>
          <p:cNvPr id="2" name="Dia számának helye 1"/>
          <p:cNvSpPr>
            <a:spLocks noGrp="1"/>
          </p:cNvSpPr>
          <p:nvPr>
            <p:ph type="sldNum" idx="10"/>
          </p:nvPr>
        </p:nvSpPr>
        <p:spPr/>
        <p:txBody>
          <a:bodyPr/>
          <a:lstStyle/>
          <a:p>
            <a:pPr algn="r"/>
            <a:fld id="{C9440AE0-8861-47B6-A923-5689D3539B6B}" type="slidenum">
              <a:rPr lang="hu-HU" smtClean="0"/>
              <a:t>3</a:t>
            </a:fld>
            <a:endParaRPr lang="hu-HU"/>
          </a:p>
        </p:txBody>
      </p:sp>
    </p:spTree>
    <p:extLst>
      <p:ext uri="{BB962C8B-B14F-4D97-AF65-F5344CB8AC3E}">
        <p14:creationId xmlns:p14="http://schemas.microsoft.com/office/powerpoint/2010/main" val="55097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idx="10"/>
          </p:nvPr>
        </p:nvSpPr>
        <p:spPr/>
        <p:txBody>
          <a:bodyPr/>
          <a:lstStyle/>
          <a:p>
            <a:pPr algn="r"/>
            <a:fld id="{C9440AE0-8861-47B6-A923-5689D3539B6B}" type="slidenum">
              <a:rPr lang="hu-HU" smtClean="0"/>
              <a:t>5</a:t>
            </a:fld>
            <a:endParaRPr lang="hu-HU"/>
          </a:p>
        </p:txBody>
      </p:sp>
    </p:spTree>
    <p:extLst>
      <p:ext uri="{BB962C8B-B14F-4D97-AF65-F5344CB8AC3E}">
        <p14:creationId xmlns:p14="http://schemas.microsoft.com/office/powerpoint/2010/main" val="317039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27" name="PlaceHolder 2"/>
          <p:cNvSpPr>
            <a:spLocks noGrp="1"/>
          </p:cNvSpPr>
          <p:nvPr>
            <p:ph type="body"/>
          </p:nvPr>
        </p:nvSpPr>
        <p:spPr>
          <a:xfrm>
            <a:off x="838080" y="1825560"/>
            <a:ext cx="10515240" cy="2075040"/>
          </a:xfrm>
          <a:prstGeom prst="rect">
            <a:avLst/>
          </a:prstGeom>
        </p:spPr>
        <p:txBody>
          <a:bodyPr wrap="none" lIns="0" tIns="0" rIns="0" bIns="0"/>
          <a:lstStyle/>
          <a:p>
            <a:endParaRPr/>
          </a:p>
        </p:txBody>
      </p:sp>
      <p:sp>
        <p:nvSpPr>
          <p:cNvPr id="28" name="PlaceHolder 3"/>
          <p:cNvSpPr>
            <a:spLocks noGrp="1"/>
          </p:cNvSpPr>
          <p:nvPr>
            <p:ph type="body"/>
          </p:nvPr>
        </p:nvSpPr>
        <p:spPr>
          <a:xfrm>
            <a:off x="838080" y="4097880"/>
            <a:ext cx="10515240" cy="20750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30"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31"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32" name="PlaceHolder 4"/>
          <p:cNvSpPr>
            <a:spLocks noGrp="1"/>
          </p:cNvSpPr>
          <p:nvPr>
            <p:ph type="body"/>
          </p:nvPr>
        </p:nvSpPr>
        <p:spPr>
          <a:xfrm>
            <a:off x="6225840" y="4097880"/>
            <a:ext cx="5131080" cy="2075040"/>
          </a:xfrm>
          <a:prstGeom prst="rect">
            <a:avLst/>
          </a:prstGeom>
        </p:spPr>
        <p:txBody>
          <a:bodyPr wrap="none" lIns="0" tIns="0" rIns="0" bIns="0"/>
          <a:lstStyle/>
          <a:p>
            <a:endParaRPr/>
          </a:p>
        </p:txBody>
      </p:sp>
      <p:sp>
        <p:nvSpPr>
          <p:cNvPr id="33" name="PlaceHolder 5"/>
          <p:cNvSpPr>
            <a:spLocks noGrp="1"/>
          </p:cNvSpPr>
          <p:nvPr>
            <p:ph type="body"/>
          </p:nvPr>
        </p:nvSpPr>
        <p:spPr>
          <a:xfrm>
            <a:off x="838080" y="4097880"/>
            <a:ext cx="5131080" cy="20750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35"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36"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43" name="PlaceHolder 2"/>
          <p:cNvSpPr>
            <a:spLocks noGrp="1"/>
          </p:cNvSpPr>
          <p:nvPr>
            <p:ph type="subTitle"/>
          </p:nvPr>
        </p:nvSpPr>
        <p:spPr>
          <a:xfrm>
            <a:off x="838080" y="1825560"/>
            <a:ext cx="10515240" cy="435132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45" name="PlaceHolder 2"/>
          <p:cNvSpPr>
            <a:spLocks noGrp="1"/>
          </p:cNvSpPr>
          <p:nvPr>
            <p:ph type="body"/>
          </p:nvPr>
        </p:nvSpPr>
        <p:spPr>
          <a:xfrm>
            <a:off x="838080" y="1825560"/>
            <a:ext cx="10515240" cy="435096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47" name="PlaceHolder 2"/>
          <p:cNvSpPr>
            <a:spLocks noGrp="1"/>
          </p:cNvSpPr>
          <p:nvPr>
            <p:ph type="body"/>
          </p:nvPr>
        </p:nvSpPr>
        <p:spPr>
          <a:xfrm>
            <a:off x="838080" y="1825560"/>
            <a:ext cx="5131080" cy="4350960"/>
          </a:xfrm>
          <a:prstGeom prst="rect">
            <a:avLst/>
          </a:prstGeom>
        </p:spPr>
        <p:txBody>
          <a:bodyPr wrap="none" lIns="0" tIns="0" rIns="0" bIns="0"/>
          <a:lstStyle/>
          <a:p>
            <a:endParaRPr/>
          </a:p>
        </p:txBody>
      </p:sp>
      <p:sp>
        <p:nvSpPr>
          <p:cNvPr id="48" name="PlaceHolder 3"/>
          <p:cNvSpPr>
            <a:spLocks noGrp="1"/>
          </p:cNvSpPr>
          <p:nvPr>
            <p:ph type="body"/>
          </p:nvPr>
        </p:nvSpPr>
        <p:spPr>
          <a:xfrm>
            <a:off x="6225840" y="1825560"/>
            <a:ext cx="5131080" cy="435096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838080" y="365040"/>
            <a:ext cx="10515240" cy="581148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52"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53" name="PlaceHolder 3"/>
          <p:cNvSpPr>
            <a:spLocks noGrp="1"/>
          </p:cNvSpPr>
          <p:nvPr>
            <p:ph type="body"/>
          </p:nvPr>
        </p:nvSpPr>
        <p:spPr>
          <a:xfrm>
            <a:off x="838080" y="4097880"/>
            <a:ext cx="5131080" cy="2075040"/>
          </a:xfrm>
          <a:prstGeom prst="rect">
            <a:avLst/>
          </a:prstGeom>
        </p:spPr>
        <p:txBody>
          <a:bodyPr wrap="none" lIns="0" tIns="0" rIns="0" bIns="0"/>
          <a:lstStyle/>
          <a:p>
            <a:endParaRPr/>
          </a:p>
        </p:txBody>
      </p:sp>
      <p:sp>
        <p:nvSpPr>
          <p:cNvPr id="54" name="PlaceHolder 4"/>
          <p:cNvSpPr>
            <a:spLocks noGrp="1"/>
          </p:cNvSpPr>
          <p:nvPr>
            <p:ph type="body"/>
          </p:nvPr>
        </p:nvSpPr>
        <p:spPr>
          <a:xfrm>
            <a:off x="6225840" y="1825560"/>
            <a:ext cx="5131080" cy="435096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6" name="PlaceHolder 2"/>
          <p:cNvSpPr>
            <a:spLocks noGrp="1"/>
          </p:cNvSpPr>
          <p:nvPr>
            <p:ph type="subTitle"/>
          </p:nvPr>
        </p:nvSpPr>
        <p:spPr>
          <a:xfrm>
            <a:off x="838080" y="1825560"/>
            <a:ext cx="10515240" cy="435132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56" name="PlaceHolder 2"/>
          <p:cNvSpPr>
            <a:spLocks noGrp="1"/>
          </p:cNvSpPr>
          <p:nvPr>
            <p:ph type="body"/>
          </p:nvPr>
        </p:nvSpPr>
        <p:spPr>
          <a:xfrm>
            <a:off x="838080" y="1825560"/>
            <a:ext cx="5131080" cy="4350960"/>
          </a:xfrm>
          <a:prstGeom prst="rect">
            <a:avLst/>
          </a:prstGeom>
        </p:spPr>
        <p:txBody>
          <a:bodyPr wrap="none" lIns="0" tIns="0" rIns="0" bIns="0"/>
          <a:lstStyle/>
          <a:p>
            <a:endParaRPr/>
          </a:p>
        </p:txBody>
      </p:sp>
      <p:sp>
        <p:nvSpPr>
          <p:cNvPr id="57"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58" name="PlaceHolder 4"/>
          <p:cNvSpPr>
            <a:spLocks noGrp="1"/>
          </p:cNvSpPr>
          <p:nvPr>
            <p:ph type="body"/>
          </p:nvPr>
        </p:nvSpPr>
        <p:spPr>
          <a:xfrm>
            <a:off x="6225840" y="4097880"/>
            <a:ext cx="5131080" cy="20750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60"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61"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62" name="PlaceHolder 4"/>
          <p:cNvSpPr>
            <a:spLocks noGrp="1"/>
          </p:cNvSpPr>
          <p:nvPr>
            <p:ph type="body"/>
          </p:nvPr>
        </p:nvSpPr>
        <p:spPr>
          <a:xfrm>
            <a:off x="838080" y="4097880"/>
            <a:ext cx="10514880" cy="20750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64" name="PlaceHolder 2"/>
          <p:cNvSpPr>
            <a:spLocks noGrp="1"/>
          </p:cNvSpPr>
          <p:nvPr>
            <p:ph type="body"/>
          </p:nvPr>
        </p:nvSpPr>
        <p:spPr>
          <a:xfrm>
            <a:off x="838080" y="1825560"/>
            <a:ext cx="10515240" cy="2075040"/>
          </a:xfrm>
          <a:prstGeom prst="rect">
            <a:avLst/>
          </a:prstGeom>
        </p:spPr>
        <p:txBody>
          <a:bodyPr wrap="none" lIns="0" tIns="0" rIns="0" bIns="0"/>
          <a:lstStyle/>
          <a:p>
            <a:endParaRPr/>
          </a:p>
        </p:txBody>
      </p:sp>
      <p:sp>
        <p:nvSpPr>
          <p:cNvPr id="65" name="PlaceHolder 3"/>
          <p:cNvSpPr>
            <a:spLocks noGrp="1"/>
          </p:cNvSpPr>
          <p:nvPr>
            <p:ph type="body"/>
          </p:nvPr>
        </p:nvSpPr>
        <p:spPr>
          <a:xfrm>
            <a:off x="838080" y="4097880"/>
            <a:ext cx="10515240" cy="20750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67"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68"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69" name="PlaceHolder 4"/>
          <p:cNvSpPr>
            <a:spLocks noGrp="1"/>
          </p:cNvSpPr>
          <p:nvPr>
            <p:ph type="body"/>
          </p:nvPr>
        </p:nvSpPr>
        <p:spPr>
          <a:xfrm>
            <a:off x="6225840" y="4097880"/>
            <a:ext cx="5131080" cy="2075040"/>
          </a:xfrm>
          <a:prstGeom prst="rect">
            <a:avLst/>
          </a:prstGeom>
        </p:spPr>
        <p:txBody>
          <a:bodyPr wrap="none" lIns="0" tIns="0" rIns="0" bIns="0"/>
          <a:lstStyle/>
          <a:p>
            <a:endParaRPr/>
          </a:p>
        </p:txBody>
      </p:sp>
      <p:sp>
        <p:nvSpPr>
          <p:cNvPr id="70" name="PlaceHolder 5"/>
          <p:cNvSpPr>
            <a:spLocks noGrp="1"/>
          </p:cNvSpPr>
          <p:nvPr>
            <p:ph type="body"/>
          </p:nvPr>
        </p:nvSpPr>
        <p:spPr>
          <a:xfrm>
            <a:off x="838080" y="4097880"/>
            <a:ext cx="5131080" cy="20750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72"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73"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8" name="PlaceHolder 2"/>
          <p:cNvSpPr>
            <a:spLocks noGrp="1"/>
          </p:cNvSpPr>
          <p:nvPr>
            <p:ph type="body"/>
          </p:nvPr>
        </p:nvSpPr>
        <p:spPr>
          <a:xfrm>
            <a:off x="838080" y="1825560"/>
            <a:ext cx="10515240" cy="435096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10" name="PlaceHolder 2"/>
          <p:cNvSpPr>
            <a:spLocks noGrp="1"/>
          </p:cNvSpPr>
          <p:nvPr>
            <p:ph type="body"/>
          </p:nvPr>
        </p:nvSpPr>
        <p:spPr>
          <a:xfrm>
            <a:off x="838080" y="1825560"/>
            <a:ext cx="5131080" cy="4350960"/>
          </a:xfrm>
          <a:prstGeom prst="rect">
            <a:avLst/>
          </a:prstGeom>
        </p:spPr>
        <p:txBody>
          <a:bodyPr wrap="none" lIns="0" tIns="0" rIns="0" bIns="0"/>
          <a:lstStyle/>
          <a:p>
            <a:endParaRPr/>
          </a:p>
        </p:txBody>
      </p:sp>
      <p:sp>
        <p:nvSpPr>
          <p:cNvPr id="11" name="PlaceHolder 3"/>
          <p:cNvSpPr>
            <a:spLocks noGrp="1"/>
          </p:cNvSpPr>
          <p:nvPr>
            <p:ph type="body"/>
          </p:nvPr>
        </p:nvSpPr>
        <p:spPr>
          <a:xfrm>
            <a:off x="6225840" y="1825560"/>
            <a:ext cx="5131080" cy="435096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58114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15"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16" name="PlaceHolder 3"/>
          <p:cNvSpPr>
            <a:spLocks noGrp="1"/>
          </p:cNvSpPr>
          <p:nvPr>
            <p:ph type="body"/>
          </p:nvPr>
        </p:nvSpPr>
        <p:spPr>
          <a:xfrm>
            <a:off x="838080" y="4097880"/>
            <a:ext cx="5131080" cy="2075040"/>
          </a:xfrm>
          <a:prstGeom prst="rect">
            <a:avLst/>
          </a:prstGeom>
        </p:spPr>
        <p:txBody>
          <a:bodyPr wrap="none" lIns="0" tIns="0" rIns="0" bIns="0"/>
          <a:lstStyle/>
          <a:p>
            <a:endParaRPr/>
          </a:p>
        </p:txBody>
      </p:sp>
      <p:sp>
        <p:nvSpPr>
          <p:cNvPr id="17" name="PlaceHolder 4"/>
          <p:cNvSpPr>
            <a:spLocks noGrp="1"/>
          </p:cNvSpPr>
          <p:nvPr>
            <p:ph type="body"/>
          </p:nvPr>
        </p:nvSpPr>
        <p:spPr>
          <a:xfrm>
            <a:off x="6225840" y="1825560"/>
            <a:ext cx="5131080" cy="435096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19" name="PlaceHolder 2"/>
          <p:cNvSpPr>
            <a:spLocks noGrp="1"/>
          </p:cNvSpPr>
          <p:nvPr>
            <p:ph type="body"/>
          </p:nvPr>
        </p:nvSpPr>
        <p:spPr>
          <a:xfrm>
            <a:off x="838080" y="1825560"/>
            <a:ext cx="5131080" cy="4350960"/>
          </a:xfrm>
          <a:prstGeom prst="rect">
            <a:avLst/>
          </a:prstGeom>
        </p:spPr>
        <p:txBody>
          <a:bodyPr wrap="none" lIns="0" tIns="0" rIns="0" bIns="0"/>
          <a:lstStyle/>
          <a:p>
            <a:endParaRPr/>
          </a:p>
        </p:txBody>
      </p:sp>
      <p:sp>
        <p:nvSpPr>
          <p:cNvPr id="20"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21" name="PlaceHolder 4"/>
          <p:cNvSpPr>
            <a:spLocks noGrp="1"/>
          </p:cNvSpPr>
          <p:nvPr>
            <p:ph type="body"/>
          </p:nvPr>
        </p:nvSpPr>
        <p:spPr>
          <a:xfrm>
            <a:off x="6225840" y="4097880"/>
            <a:ext cx="5131080" cy="20750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520"/>
          </a:xfrm>
          <a:prstGeom prst="rect">
            <a:avLst/>
          </a:prstGeom>
        </p:spPr>
        <p:txBody>
          <a:bodyPr wrap="none" lIns="0" tIns="0" rIns="0" bIns="0" anchor="ctr"/>
          <a:lstStyle/>
          <a:p>
            <a:endParaRPr/>
          </a:p>
        </p:txBody>
      </p:sp>
      <p:sp>
        <p:nvSpPr>
          <p:cNvPr id="23" name="PlaceHolder 2"/>
          <p:cNvSpPr>
            <a:spLocks noGrp="1"/>
          </p:cNvSpPr>
          <p:nvPr>
            <p:ph type="body"/>
          </p:nvPr>
        </p:nvSpPr>
        <p:spPr>
          <a:xfrm>
            <a:off x="838080" y="1825560"/>
            <a:ext cx="5131080" cy="2075040"/>
          </a:xfrm>
          <a:prstGeom prst="rect">
            <a:avLst/>
          </a:prstGeom>
        </p:spPr>
        <p:txBody>
          <a:bodyPr wrap="none" lIns="0" tIns="0" rIns="0" bIns="0"/>
          <a:lstStyle/>
          <a:p>
            <a:endParaRPr/>
          </a:p>
        </p:txBody>
      </p:sp>
      <p:sp>
        <p:nvSpPr>
          <p:cNvPr id="24" name="PlaceHolder 3"/>
          <p:cNvSpPr>
            <a:spLocks noGrp="1"/>
          </p:cNvSpPr>
          <p:nvPr>
            <p:ph type="body"/>
          </p:nvPr>
        </p:nvSpPr>
        <p:spPr>
          <a:xfrm>
            <a:off x="6225840" y="1825560"/>
            <a:ext cx="5131080" cy="2075040"/>
          </a:xfrm>
          <a:prstGeom prst="rect">
            <a:avLst/>
          </a:prstGeom>
        </p:spPr>
        <p:txBody>
          <a:bodyPr wrap="none" lIns="0" tIns="0" rIns="0" bIns="0"/>
          <a:lstStyle/>
          <a:p>
            <a:endParaRPr/>
          </a:p>
        </p:txBody>
      </p:sp>
      <p:sp>
        <p:nvSpPr>
          <p:cNvPr id="25" name="PlaceHolder 4"/>
          <p:cNvSpPr>
            <a:spLocks noGrp="1"/>
          </p:cNvSpPr>
          <p:nvPr>
            <p:ph type="body"/>
          </p:nvPr>
        </p:nvSpPr>
        <p:spPr>
          <a:xfrm>
            <a:off x="838080" y="4097880"/>
            <a:ext cx="10514880" cy="20750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n-US" sz="6000">
                <a:solidFill>
                  <a:srgbClr val="000000"/>
                </a:solidFill>
                <a:latin typeface="Calibri Light"/>
              </a:rPr>
              <a:t>Click to edit the title text formatMintacím szerkesztése</a:t>
            </a:r>
            <a:endParaRPr/>
          </a:p>
        </p:txBody>
      </p:sp>
      <p:sp>
        <p:nvSpPr>
          <p:cNvPr id="6" name="PlaceHolder 2"/>
          <p:cNvSpPr>
            <a:spLocks noGrp="1"/>
          </p:cNvSpPr>
          <p:nvPr>
            <p:ph type="dt"/>
          </p:nvPr>
        </p:nvSpPr>
        <p:spPr>
          <a:xfrm>
            <a:off x="0" y="0"/>
            <a:ext cx="0" cy="0"/>
          </a:xfrm>
          <a:prstGeom prst="rect">
            <a:avLst/>
          </a:prstGeom>
        </p:spPr>
        <p:txBody>
          <a:bodyPr lIns="90000" tIns="45000" rIns="90000" bIns="45000"/>
          <a:lstStyle/>
          <a:p>
            <a:pPr>
              <a:lnSpc>
                <a:spcPct val="100000"/>
              </a:lnSpc>
            </a:pPr>
            <a:endParaRPr/>
          </a:p>
        </p:txBody>
      </p:sp>
      <p:sp>
        <p:nvSpPr>
          <p:cNvPr id="2" name="PlaceHolder 3"/>
          <p:cNvSpPr>
            <a:spLocks noGrp="1"/>
          </p:cNvSpPr>
          <p:nvPr>
            <p:ph type="ftr"/>
          </p:nvPr>
        </p:nvSpPr>
        <p:spPr>
          <a:xfrm>
            <a:off x="0" y="0"/>
            <a:ext cx="0" cy="0"/>
          </a:xfrm>
          <a:prstGeom prst="rect">
            <a:avLst/>
          </a:prstGeom>
        </p:spPr>
        <p:txBody>
          <a:bodyPr lIns="90000" tIns="45000" rIns="90000" bIns="45000"/>
          <a:lstStyle/>
          <a:p>
            <a:endParaRPr/>
          </a:p>
        </p:txBody>
      </p:sp>
      <p:sp>
        <p:nvSpPr>
          <p:cNvPr id="3" name="PlaceHolder 4"/>
          <p:cNvSpPr>
            <a:spLocks noGrp="1"/>
          </p:cNvSpPr>
          <p:nvPr>
            <p:ph type="sldNum"/>
          </p:nvPr>
        </p:nvSpPr>
        <p:spPr>
          <a:xfrm>
            <a:off x="0" y="0"/>
            <a:ext cx="0" cy="0"/>
          </a:xfrm>
          <a:prstGeom prst="rect">
            <a:avLst/>
          </a:prstGeom>
        </p:spPr>
        <p:txBody>
          <a:bodyPr lIns="90000" tIns="45000" rIns="90000" bIns="45000"/>
          <a:lstStyle/>
          <a:p>
            <a:pPr>
              <a:lnSpc>
                <a:spcPct val="100000"/>
              </a:lnSpc>
            </a:pPr>
            <a:fld id="{FE465D04-B909-4076-8FEC-D538D766F1F0}" type="slidenum">
              <a:rPr lang="hu-HU">
                <a:solidFill>
                  <a:srgbClr val="000000"/>
                </a:solidFill>
                <a:latin typeface="Calibri"/>
              </a:rPr>
              <a:t>‹#›</a:t>
            </a:fld>
            <a:endParaRPr/>
          </a:p>
        </p:txBody>
      </p:sp>
      <p:sp>
        <p:nvSpPr>
          <p:cNvPr id="4" name="PlaceHolder 5"/>
          <p:cNvSpPr>
            <a:spLocks noGrp="1"/>
          </p:cNvSpPr>
          <p:nvPr>
            <p:ph type="body"/>
          </p:nvPr>
        </p:nvSpPr>
        <p:spPr>
          <a:xfrm>
            <a:off x="609480" y="1604520"/>
            <a:ext cx="10728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en-US" sz="4400">
                <a:solidFill>
                  <a:srgbClr val="000000"/>
                </a:solidFill>
                <a:latin typeface="Calibri Light"/>
              </a:rPr>
              <a:t>Click to edit the title text formatMintacím szerkesztése</a:t>
            </a:r>
            <a:endParaRPr/>
          </a:p>
        </p:txBody>
      </p:sp>
      <p:sp>
        <p:nvSpPr>
          <p:cNvPr id="38" name="PlaceHolder 2"/>
          <p:cNvSpPr>
            <a:spLocks noGrp="1"/>
          </p:cNvSpPr>
          <p:nvPr>
            <p:ph type="body"/>
          </p:nvPr>
        </p:nvSpPr>
        <p:spPr>
          <a:xfrm>
            <a:off x="838080" y="1825560"/>
            <a:ext cx="10515240" cy="4350960"/>
          </a:xfrm>
          <a:prstGeom prst="rect">
            <a:avLst/>
          </a:prstGeom>
        </p:spPr>
        <p:txBody>
          <a:bodyPr/>
          <a:lstStyle/>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LevelMintaszöveg szerkesztése</a:t>
            </a:r>
            <a:endParaRPr/>
          </a:p>
          <a:p>
            <a:pPr lvl="1">
              <a:lnSpc>
                <a:spcPct val="100000"/>
              </a:lnSpc>
              <a:buFont typeface="Arial"/>
              <a:buChar char="•"/>
            </a:pPr>
            <a:r>
              <a:rPr lang="en-US" sz="2400">
                <a:solidFill>
                  <a:srgbClr val="000000"/>
                </a:solidFill>
                <a:latin typeface="Calibri"/>
              </a:rPr>
              <a:t>Második szint</a:t>
            </a:r>
            <a:endParaRPr/>
          </a:p>
          <a:p>
            <a:pPr lvl="2">
              <a:lnSpc>
                <a:spcPct val="100000"/>
              </a:lnSpc>
              <a:buFont typeface="Arial"/>
              <a:buChar char="•"/>
            </a:pPr>
            <a:r>
              <a:rPr lang="en-US" sz="2000">
                <a:solidFill>
                  <a:srgbClr val="000000"/>
                </a:solidFill>
                <a:latin typeface="Calibri"/>
              </a:rPr>
              <a:t>Harmadik szint</a:t>
            </a:r>
            <a:endParaRPr/>
          </a:p>
          <a:p>
            <a:pPr lvl="3">
              <a:lnSpc>
                <a:spcPct val="100000"/>
              </a:lnSpc>
              <a:buFont typeface="Arial"/>
              <a:buChar char="•"/>
            </a:pPr>
            <a:r>
              <a:rPr lang="en-US">
                <a:solidFill>
                  <a:srgbClr val="000000"/>
                </a:solidFill>
                <a:latin typeface="Calibri"/>
              </a:rPr>
              <a:t>Negyedik szint</a:t>
            </a:r>
            <a:endParaRPr/>
          </a:p>
          <a:p>
            <a:pPr lvl="4">
              <a:lnSpc>
                <a:spcPct val="100000"/>
              </a:lnSpc>
              <a:buFont typeface="Arial"/>
              <a:buChar char="•"/>
            </a:pPr>
            <a:r>
              <a:rPr lang="en-US">
                <a:solidFill>
                  <a:srgbClr val="000000"/>
                </a:solidFill>
                <a:latin typeface="Calibri"/>
              </a:rPr>
              <a:t>Ötödik szint</a:t>
            </a:r>
            <a:endParaRPr/>
          </a:p>
        </p:txBody>
      </p:sp>
      <p:sp>
        <p:nvSpPr>
          <p:cNvPr id="39" name="PlaceHolder 3"/>
          <p:cNvSpPr>
            <a:spLocks noGrp="1"/>
          </p:cNvSpPr>
          <p:nvPr>
            <p:ph type="dt"/>
          </p:nvPr>
        </p:nvSpPr>
        <p:spPr>
          <a:xfrm>
            <a:off x="0" y="0"/>
            <a:ext cx="0" cy="0"/>
          </a:xfrm>
          <a:prstGeom prst="rect">
            <a:avLst/>
          </a:prstGeom>
        </p:spPr>
        <p:txBody>
          <a:bodyPr lIns="90000" tIns="45000" rIns="90000" bIns="45000"/>
          <a:lstStyle/>
          <a:p>
            <a:pPr>
              <a:lnSpc>
                <a:spcPct val="100000"/>
              </a:lnSpc>
            </a:pPr>
            <a:endParaRPr/>
          </a:p>
        </p:txBody>
      </p:sp>
      <p:sp>
        <p:nvSpPr>
          <p:cNvPr id="40" name="PlaceHolder 4"/>
          <p:cNvSpPr>
            <a:spLocks noGrp="1"/>
          </p:cNvSpPr>
          <p:nvPr>
            <p:ph type="ftr"/>
          </p:nvPr>
        </p:nvSpPr>
        <p:spPr>
          <a:xfrm>
            <a:off x="0" y="0"/>
            <a:ext cx="0" cy="0"/>
          </a:xfrm>
          <a:prstGeom prst="rect">
            <a:avLst/>
          </a:prstGeom>
        </p:spPr>
        <p:txBody>
          <a:bodyPr lIns="90000" tIns="45000" rIns="90000" bIns="45000"/>
          <a:lstStyle/>
          <a:p>
            <a:endParaRPr/>
          </a:p>
        </p:txBody>
      </p:sp>
      <p:sp>
        <p:nvSpPr>
          <p:cNvPr id="41" name="PlaceHolder 5"/>
          <p:cNvSpPr>
            <a:spLocks noGrp="1"/>
          </p:cNvSpPr>
          <p:nvPr>
            <p:ph type="sldNum"/>
          </p:nvPr>
        </p:nvSpPr>
        <p:spPr>
          <a:xfrm>
            <a:off x="0" y="0"/>
            <a:ext cx="0" cy="0"/>
          </a:xfrm>
          <a:prstGeom prst="rect">
            <a:avLst/>
          </a:prstGeom>
        </p:spPr>
        <p:txBody>
          <a:bodyPr lIns="90000" tIns="45000" rIns="90000" bIns="45000"/>
          <a:lstStyle/>
          <a:p>
            <a:pPr>
              <a:lnSpc>
                <a:spcPct val="100000"/>
              </a:lnSpc>
            </a:pPr>
            <a:fld id="{7F7EC53E-3AF8-43B8-BEFB-A4939A547E45}" type="slidenum">
              <a:rPr lang="hu-HU">
                <a:solidFill>
                  <a:srgbClr val="000000"/>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 name="TextShape 1"/>
          <p:cNvSpPr txBox="1"/>
          <p:nvPr/>
        </p:nvSpPr>
        <p:spPr>
          <a:xfrm>
            <a:off x="1698120" y="528480"/>
            <a:ext cx="9143640" cy="727920"/>
          </a:xfrm>
          <a:prstGeom prst="rect">
            <a:avLst/>
          </a:prstGeom>
        </p:spPr>
        <p:txBody>
          <a:bodyPr anchor="b"/>
          <a:lstStyle/>
          <a:p>
            <a:pPr algn="ctr">
              <a:lnSpc>
                <a:spcPct val="100000"/>
              </a:lnSpc>
            </a:pPr>
            <a:r>
              <a:rPr lang="en-US" sz="6000" b="1">
                <a:solidFill>
                  <a:srgbClr val="FFFFFF"/>
                </a:solidFill>
                <a:latin typeface="Calibri Light"/>
              </a:rPr>
              <a:t> </a:t>
            </a:r>
            <a:r>
              <a:rPr lang="en-US" sz="3100" b="1">
                <a:solidFill>
                  <a:srgbClr val="FFFFFF"/>
                </a:solidFill>
                <a:latin typeface="Calibri Light"/>
              </a:rPr>
              <a:t>PhD Baksay Liza Gyöngyi</a:t>
            </a:r>
            <a:endParaRPr/>
          </a:p>
        </p:txBody>
      </p:sp>
      <p:sp>
        <p:nvSpPr>
          <p:cNvPr id="80" name="TextShape 2"/>
          <p:cNvSpPr txBox="1"/>
          <p:nvPr/>
        </p:nvSpPr>
        <p:spPr>
          <a:xfrm>
            <a:off x="1872471" y="5122743"/>
            <a:ext cx="9143640" cy="1122120"/>
          </a:xfrm>
          <a:prstGeom prst="rect">
            <a:avLst/>
          </a:prstGeom>
        </p:spPr>
        <p:txBody>
          <a:bodyPr/>
          <a:lstStyle/>
          <a:p>
            <a:pPr algn="ctr">
              <a:lnSpc>
                <a:spcPct val="100000"/>
              </a:lnSpc>
            </a:pPr>
            <a:r>
              <a:rPr lang="hu-HU" sz="2800" b="1" dirty="0">
                <a:solidFill>
                  <a:srgbClr val="FFFFFF"/>
                </a:solidFill>
                <a:latin typeface="Andalus"/>
              </a:rPr>
              <a:t>A Tudat </a:t>
            </a:r>
            <a:r>
              <a:rPr lang="en-US" sz="2800" b="1" dirty="0" smtClean="0">
                <a:solidFill>
                  <a:srgbClr val="FFFFFF"/>
                </a:solidFill>
                <a:latin typeface="Andalus"/>
              </a:rPr>
              <a:t>t</a:t>
            </a:r>
            <a:r>
              <a:rPr lang="hu-HU" sz="2800" b="1" dirty="0" err="1" smtClean="0">
                <a:solidFill>
                  <a:srgbClr val="FFFFFF"/>
                </a:solidFill>
                <a:latin typeface="Andalus"/>
              </a:rPr>
              <a:t>eremtő</a:t>
            </a:r>
            <a:r>
              <a:rPr lang="hu-HU" sz="2800" b="1" dirty="0" smtClean="0">
                <a:solidFill>
                  <a:srgbClr val="FFFFFF"/>
                </a:solidFill>
                <a:latin typeface="Andalus"/>
              </a:rPr>
              <a:t> </a:t>
            </a:r>
            <a:r>
              <a:rPr lang="hu-HU" sz="2800" b="1" dirty="0">
                <a:solidFill>
                  <a:srgbClr val="FFFFFF"/>
                </a:solidFill>
                <a:latin typeface="Andalus"/>
              </a:rPr>
              <a:t>és gyógyító ereje</a:t>
            </a:r>
            <a:endParaRPr dirty="0"/>
          </a:p>
          <a:p>
            <a:pPr algn="ctr">
              <a:lnSpc>
                <a:spcPct val="100000"/>
              </a:lnSpc>
            </a:pPr>
            <a:r>
              <a:rPr lang="hu-HU" sz="2800" b="1" dirty="0">
                <a:solidFill>
                  <a:srgbClr val="FFFFFF"/>
                </a:solidFill>
                <a:latin typeface="Andalus"/>
              </a:rPr>
              <a:t>       Hogyan gyógyulhatsz a Kvantumtudat által?</a:t>
            </a:r>
            <a:endParaRPr dirty="0"/>
          </a:p>
        </p:txBody>
      </p:sp>
      <p:pic>
        <p:nvPicPr>
          <p:cNvPr id="81" name="Kép 3"/>
          <p:cNvPicPr/>
          <p:nvPr/>
        </p:nvPicPr>
        <p:blipFill>
          <a:blip r:embed="rId2"/>
          <a:stretch>
            <a:fillRect/>
          </a:stretch>
        </p:blipFill>
        <p:spPr>
          <a:xfrm>
            <a:off x="4242891" y="1493280"/>
            <a:ext cx="4402800" cy="33494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 name="TextShape 1"/>
          <p:cNvSpPr txBox="1"/>
          <p:nvPr/>
        </p:nvSpPr>
        <p:spPr>
          <a:xfrm>
            <a:off x="1075680" y="481320"/>
            <a:ext cx="10515240" cy="1325160"/>
          </a:xfrm>
          <a:prstGeom prst="rect">
            <a:avLst/>
          </a:prstGeom>
        </p:spPr>
        <p:txBody>
          <a:bodyPr anchor="ctr"/>
          <a:lstStyle/>
          <a:p>
            <a:pPr algn="ctr">
              <a:lnSpc>
                <a:spcPct val="100000"/>
              </a:lnSpc>
            </a:pPr>
            <a:r>
              <a:rPr lang="en-US" sz="4400">
                <a:solidFill>
                  <a:srgbClr val="FFFFFF"/>
                </a:solidFill>
                <a:latin typeface="Calibri Light"/>
              </a:rPr>
              <a:t> </a:t>
            </a:r>
            <a:r>
              <a:rPr lang="en-US" sz="2800" b="1">
                <a:solidFill>
                  <a:srgbClr val="FFFFFF"/>
                </a:solidFill>
                <a:latin typeface="Calibri Light"/>
              </a:rPr>
              <a:t>PhD Baksay Liza Gyöngyi</a:t>
            </a:r>
            <a:endParaRPr/>
          </a:p>
        </p:txBody>
      </p:sp>
      <p:sp>
        <p:nvSpPr>
          <p:cNvPr id="83" name="TextShape 2"/>
          <p:cNvSpPr txBox="1"/>
          <p:nvPr/>
        </p:nvSpPr>
        <p:spPr>
          <a:xfrm>
            <a:off x="838080" y="5170320"/>
            <a:ext cx="10515240" cy="1178640"/>
          </a:xfrm>
          <a:prstGeom prst="rect">
            <a:avLst/>
          </a:prstGeom>
        </p:spPr>
        <p:txBody>
          <a:bodyPr/>
          <a:lstStyle/>
          <a:p>
            <a:pPr algn="ctr">
              <a:lnSpc>
                <a:spcPct val="100000"/>
              </a:lnSpc>
            </a:pPr>
            <a:r>
              <a:rPr lang="en-US" sz="2800" b="1" dirty="0">
                <a:solidFill>
                  <a:srgbClr val="FFFFFF"/>
                </a:solidFill>
                <a:latin typeface="Andalus"/>
              </a:rPr>
              <a:t>A Tudat </a:t>
            </a:r>
            <a:r>
              <a:rPr lang="en-US" sz="2800" b="1" dirty="0" err="1" smtClean="0">
                <a:solidFill>
                  <a:srgbClr val="FFFFFF"/>
                </a:solidFill>
                <a:latin typeface="Andalus"/>
              </a:rPr>
              <a:t>teremtő</a:t>
            </a:r>
            <a:r>
              <a:rPr lang="en-US" sz="2800" b="1" dirty="0" smtClean="0">
                <a:solidFill>
                  <a:srgbClr val="FFFFFF"/>
                </a:solidFill>
                <a:latin typeface="Andalus"/>
              </a:rPr>
              <a:t> </a:t>
            </a:r>
            <a:r>
              <a:rPr lang="en-US" sz="2800" b="1" dirty="0">
                <a:solidFill>
                  <a:srgbClr val="FFFFFF"/>
                </a:solidFill>
                <a:latin typeface="Andalus"/>
              </a:rPr>
              <a:t>és </a:t>
            </a:r>
            <a:r>
              <a:rPr lang="en-US" sz="2800" b="1" dirty="0" err="1">
                <a:solidFill>
                  <a:srgbClr val="FFFFFF"/>
                </a:solidFill>
                <a:latin typeface="Andalus"/>
              </a:rPr>
              <a:t>gyógyító</a:t>
            </a:r>
            <a:r>
              <a:rPr lang="en-US" sz="2800" b="1" dirty="0">
                <a:solidFill>
                  <a:srgbClr val="FFFFFF"/>
                </a:solidFill>
                <a:latin typeface="Andalus"/>
              </a:rPr>
              <a:t> ereje</a:t>
            </a:r>
            <a:endParaRPr dirty="0"/>
          </a:p>
          <a:p>
            <a:pPr algn="ctr">
              <a:lnSpc>
                <a:spcPct val="100000"/>
              </a:lnSpc>
            </a:pPr>
            <a:r>
              <a:rPr lang="en-US" sz="2800" b="1" dirty="0">
                <a:solidFill>
                  <a:srgbClr val="FFFFFF"/>
                </a:solidFill>
                <a:latin typeface="Andalus"/>
              </a:rPr>
              <a:t>       Hogyan </a:t>
            </a:r>
            <a:r>
              <a:rPr lang="en-US" sz="2800" b="1" dirty="0" smtClean="0">
                <a:solidFill>
                  <a:srgbClr val="FFFFFF"/>
                </a:solidFill>
                <a:latin typeface="Andalus"/>
              </a:rPr>
              <a:t>gyógyulj </a:t>
            </a:r>
            <a:r>
              <a:rPr lang="en-US" sz="2800" b="1" dirty="0">
                <a:solidFill>
                  <a:srgbClr val="FFFFFF"/>
                </a:solidFill>
                <a:latin typeface="Andalus"/>
              </a:rPr>
              <a:t>a Kvantumtudat által?</a:t>
            </a:r>
            <a:endParaRPr dirty="0"/>
          </a:p>
          <a:p>
            <a:pPr>
              <a:lnSpc>
                <a:spcPct val="100000"/>
              </a:lnSpc>
            </a:pPr>
            <a:endParaRPr dirty="0"/>
          </a:p>
        </p:txBody>
      </p:sp>
      <p:pic>
        <p:nvPicPr>
          <p:cNvPr id="84" name="Kép 3"/>
          <p:cNvPicPr/>
          <p:nvPr/>
        </p:nvPicPr>
        <p:blipFill>
          <a:blip r:embed="rId2"/>
          <a:stretch>
            <a:fillRect/>
          </a:stretch>
        </p:blipFill>
        <p:spPr>
          <a:xfrm>
            <a:off x="4328640" y="1437480"/>
            <a:ext cx="4009320" cy="34387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5" name="TextShape 1"/>
          <p:cNvSpPr txBox="1"/>
          <p:nvPr/>
        </p:nvSpPr>
        <p:spPr>
          <a:xfrm>
            <a:off x="533520" y="455040"/>
            <a:ext cx="10515240" cy="1325160"/>
          </a:xfrm>
          <a:prstGeom prst="rect">
            <a:avLst/>
          </a:prstGeom>
        </p:spPr>
        <p:txBody>
          <a:bodyPr anchor="ctr"/>
          <a:lstStyle/>
          <a:p>
            <a:pPr>
              <a:lnSpc>
                <a:spcPct val="90000"/>
              </a:lnSpc>
            </a:pPr>
            <a:r>
              <a:rPr lang="en-US" sz="4400">
                <a:solidFill>
                  <a:srgbClr val="000000"/>
                </a:solidFill>
                <a:latin typeface="Calibri Light"/>
              </a:rPr>
              <a:t>Tartalom</a:t>
            </a:r>
            <a:endParaRPr/>
          </a:p>
        </p:txBody>
      </p:sp>
      <p:sp>
        <p:nvSpPr>
          <p:cNvPr id="86" name="CustomShape 2"/>
          <p:cNvSpPr/>
          <p:nvPr/>
        </p:nvSpPr>
        <p:spPr>
          <a:xfrm>
            <a:off x="457200" y="1915920"/>
            <a:ext cx="5866920" cy="3656520"/>
          </a:xfrm>
          <a:prstGeom prst="rect">
            <a:avLst/>
          </a:prstGeom>
          <a:noFill/>
        </p:spPr>
        <p:txBody>
          <a:bodyPr lIns="90000" tIns="45000" rIns="90000" bIns="45000"/>
          <a:lstStyle/>
          <a:p>
            <a:pPr>
              <a:lnSpc>
                <a:spcPct val="100000"/>
              </a:lnSpc>
            </a:pPr>
            <a:r>
              <a:rPr lang="hu-HU" dirty="0">
                <a:solidFill>
                  <a:srgbClr val="000000"/>
                </a:solidFill>
                <a:latin typeface="Calibri"/>
              </a:rPr>
              <a:t>1. Létünket meghatározó tudat		</a:t>
            </a:r>
            <a:endParaRPr dirty="0"/>
          </a:p>
          <a:p>
            <a:pPr>
              <a:lnSpc>
                <a:spcPct val="100000"/>
              </a:lnSpc>
            </a:pPr>
            <a:r>
              <a:rPr lang="hu-HU" dirty="0">
                <a:solidFill>
                  <a:srgbClr val="000000"/>
                </a:solidFill>
                <a:latin typeface="Calibri"/>
              </a:rPr>
              <a:t>2. Alacsonyabb és magasabb tudatszintek	</a:t>
            </a:r>
            <a:endParaRPr dirty="0"/>
          </a:p>
          <a:p>
            <a:pPr>
              <a:lnSpc>
                <a:spcPct val="100000"/>
              </a:lnSpc>
            </a:pPr>
            <a:r>
              <a:rPr lang="hu-HU" dirty="0">
                <a:solidFill>
                  <a:srgbClr val="000000"/>
                </a:solidFill>
                <a:latin typeface="Calibri"/>
              </a:rPr>
              <a:t>3. A víz tudata	</a:t>
            </a:r>
            <a:endParaRPr dirty="0"/>
          </a:p>
          <a:p>
            <a:pPr>
              <a:lnSpc>
                <a:spcPct val="100000"/>
              </a:lnSpc>
            </a:pPr>
            <a:r>
              <a:rPr lang="hu-HU" dirty="0">
                <a:solidFill>
                  <a:srgbClr val="000000"/>
                </a:solidFill>
                <a:latin typeface="Calibri"/>
              </a:rPr>
              <a:t>4. Az Univerzum tudata</a:t>
            </a:r>
            <a:endParaRPr dirty="0"/>
          </a:p>
          <a:p>
            <a:pPr>
              <a:lnSpc>
                <a:spcPct val="100000"/>
              </a:lnSpc>
            </a:pPr>
            <a:r>
              <a:rPr lang="hu-HU" dirty="0">
                <a:solidFill>
                  <a:srgbClr val="000000"/>
                </a:solidFill>
                <a:latin typeface="Calibri"/>
              </a:rPr>
              <a:t>5. A szeretet forrása</a:t>
            </a:r>
            <a:endParaRPr dirty="0"/>
          </a:p>
          <a:p>
            <a:pPr>
              <a:lnSpc>
                <a:spcPct val="100000"/>
              </a:lnSpc>
            </a:pPr>
            <a:r>
              <a:rPr lang="hu-HU" dirty="0">
                <a:solidFill>
                  <a:srgbClr val="000000"/>
                </a:solidFill>
                <a:latin typeface="Calibri"/>
              </a:rPr>
              <a:t>6. Isteni Ősforrás és a Chi életenergia	</a:t>
            </a:r>
            <a:endParaRPr dirty="0"/>
          </a:p>
          <a:p>
            <a:pPr>
              <a:lnSpc>
                <a:spcPct val="100000"/>
              </a:lnSpc>
            </a:pPr>
            <a:r>
              <a:rPr lang="hu-HU" dirty="0">
                <a:solidFill>
                  <a:srgbClr val="000000"/>
                </a:solidFill>
                <a:latin typeface="Calibri"/>
              </a:rPr>
              <a:t>7. Energiamátrixok és csakrák</a:t>
            </a:r>
            <a:endParaRPr dirty="0"/>
          </a:p>
          <a:p>
            <a:pPr>
              <a:lnSpc>
                <a:spcPct val="100000"/>
              </a:lnSpc>
            </a:pPr>
            <a:r>
              <a:rPr lang="hu-HU" dirty="0">
                <a:solidFill>
                  <a:srgbClr val="000000"/>
                </a:solidFill>
                <a:latin typeface="Calibri"/>
              </a:rPr>
              <a:t>8. Az Egy tudata és energiamátrixok</a:t>
            </a:r>
            <a:endParaRPr dirty="0"/>
          </a:p>
          <a:p>
            <a:pPr>
              <a:lnSpc>
                <a:spcPct val="100000"/>
              </a:lnSpc>
            </a:pPr>
            <a:r>
              <a:rPr lang="hu-HU" dirty="0">
                <a:solidFill>
                  <a:srgbClr val="000000"/>
                </a:solidFill>
                <a:latin typeface="Calibri"/>
              </a:rPr>
              <a:t>9. Kvantumszinkronizáció és kvantum-összefonódás</a:t>
            </a:r>
            <a:endParaRPr dirty="0"/>
          </a:p>
          <a:p>
            <a:pPr>
              <a:lnSpc>
                <a:spcPct val="100000"/>
              </a:lnSpc>
            </a:pPr>
            <a:r>
              <a:rPr lang="hu-HU" dirty="0">
                <a:solidFill>
                  <a:srgbClr val="000000"/>
                </a:solidFill>
                <a:latin typeface="Calibri"/>
              </a:rPr>
              <a:t>10. Az élőlények DNS kódja	</a:t>
            </a:r>
            <a:endParaRPr dirty="0"/>
          </a:p>
          <a:p>
            <a:pPr>
              <a:lnSpc>
                <a:spcPct val="100000"/>
              </a:lnSpc>
            </a:pPr>
            <a:r>
              <a:rPr lang="hu-HU" dirty="0">
                <a:solidFill>
                  <a:srgbClr val="000000"/>
                </a:solidFill>
                <a:latin typeface="Calibri"/>
              </a:rPr>
              <a:t>11. Egy kevés fizika a teremtés megértéséhez	</a:t>
            </a:r>
            <a:endParaRPr dirty="0"/>
          </a:p>
          <a:p>
            <a:pPr>
              <a:lnSpc>
                <a:spcPct val="100000"/>
              </a:lnSpc>
            </a:pPr>
            <a:r>
              <a:rPr lang="hu-HU" dirty="0">
                <a:solidFill>
                  <a:srgbClr val="000000"/>
                </a:solidFill>
                <a:latin typeface="Calibri"/>
              </a:rPr>
              <a:t>12. A Kvantumtudat</a:t>
            </a:r>
            <a:endParaRPr dirty="0"/>
          </a:p>
          <a:p>
            <a:pPr>
              <a:lnSpc>
                <a:spcPct val="100000"/>
              </a:lnSpc>
            </a:pPr>
            <a:r>
              <a:rPr lang="hu-HU" dirty="0">
                <a:solidFill>
                  <a:srgbClr val="000000"/>
                </a:solidFill>
                <a:latin typeface="Calibri"/>
              </a:rPr>
              <a:t>13. Az Univerzum kialakulása az Ősrobbanás után</a:t>
            </a:r>
            <a:endParaRPr dirty="0"/>
          </a:p>
        </p:txBody>
      </p:sp>
      <p:pic>
        <p:nvPicPr>
          <p:cNvPr id="87" name="Kép 7"/>
          <p:cNvPicPr/>
          <p:nvPr/>
        </p:nvPicPr>
        <p:blipFill>
          <a:blip r:embed="rId3"/>
          <a:stretch>
            <a:fillRect/>
          </a:stretch>
        </p:blipFill>
        <p:spPr>
          <a:xfrm>
            <a:off x="6324480" y="2209320"/>
            <a:ext cx="5522040" cy="3106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8" name="TextShape 3"/>
          <p:cNvSpPr txBox="1"/>
          <p:nvPr/>
        </p:nvSpPr>
        <p:spPr>
          <a:xfrm>
            <a:off x="0" y="0"/>
            <a:ext cx="0" cy="0"/>
          </a:xfrm>
          <a:prstGeom prst="rect">
            <a:avLst/>
          </a:prstGeom>
        </p:spPr>
        <p:txBody>
          <a:bodyPr lIns="90000" tIns="45000" rIns="90000" bIns="45000"/>
          <a:lstStyle/>
          <a:p>
            <a:pPr>
              <a:lnSpc>
                <a:spcPct val="100000"/>
              </a:lnSpc>
            </a:pPr>
            <a:fld id="{AB328AB6-7BA8-4FF9-9821-C2469AF0A8AD}" type="slidenum">
              <a:rPr lang="hu-HU">
                <a:solidFill>
                  <a:srgbClr val="000000"/>
                </a:solidFill>
                <a:latin typeface="Calibri"/>
              </a:rPr>
              <a:t>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9" name="TextShape 1"/>
          <p:cNvSpPr txBox="1"/>
          <p:nvPr/>
        </p:nvSpPr>
        <p:spPr>
          <a:xfrm>
            <a:off x="838080" y="365040"/>
            <a:ext cx="10515240" cy="1325160"/>
          </a:xfrm>
          <a:prstGeom prst="rect">
            <a:avLst/>
          </a:prstGeom>
        </p:spPr>
        <p:txBody>
          <a:bodyPr anchor="ctr"/>
          <a:lstStyle/>
          <a:p>
            <a:pPr>
              <a:lnSpc>
                <a:spcPct val="90000"/>
              </a:lnSpc>
            </a:pPr>
            <a:r>
              <a:rPr lang="en-US" sz="2800" b="1" u="sng" dirty="0">
                <a:solidFill>
                  <a:srgbClr val="000000"/>
                </a:solidFill>
                <a:latin typeface="Calibri Light"/>
              </a:rPr>
              <a:t>
1. </a:t>
            </a:r>
            <a:r>
              <a:rPr lang="en-US" sz="2800" b="1" u="sng" dirty="0" err="1">
                <a:solidFill>
                  <a:srgbClr val="000000"/>
                </a:solidFill>
                <a:latin typeface="Calibri Light"/>
              </a:rPr>
              <a:t>Létünket</a:t>
            </a:r>
            <a:r>
              <a:rPr lang="en-US" sz="2800" b="1" u="sng" dirty="0">
                <a:solidFill>
                  <a:srgbClr val="000000"/>
                </a:solidFill>
                <a:latin typeface="Calibri Light"/>
              </a:rPr>
              <a:t> </a:t>
            </a:r>
            <a:r>
              <a:rPr lang="en-US" sz="2800" b="1" u="sng" dirty="0" err="1">
                <a:solidFill>
                  <a:srgbClr val="000000"/>
                </a:solidFill>
                <a:latin typeface="Calibri Light"/>
              </a:rPr>
              <a:t>meghatározó</a:t>
            </a:r>
            <a:r>
              <a:rPr lang="en-US" sz="2800" b="1" u="sng" dirty="0">
                <a:solidFill>
                  <a:srgbClr val="000000"/>
                </a:solidFill>
                <a:latin typeface="Calibri Light"/>
              </a:rPr>
              <a:t> </a:t>
            </a:r>
            <a:r>
              <a:rPr lang="en-US" sz="2800" b="1" u="sng" dirty="0" err="1">
                <a:solidFill>
                  <a:srgbClr val="000000"/>
                </a:solidFill>
                <a:latin typeface="Calibri Light"/>
              </a:rPr>
              <a:t>tudat</a:t>
            </a:r>
            <a:r>
              <a:rPr lang="en-US" sz="2800" b="1" u="sng" dirty="0">
                <a:solidFill>
                  <a:srgbClr val="000000"/>
                </a:solidFill>
                <a:latin typeface="Calibri Light"/>
              </a:rPr>
              <a:t>							</a:t>
            </a:r>
            <a:endParaRPr dirty="0"/>
          </a:p>
        </p:txBody>
      </p:sp>
      <p:sp>
        <p:nvSpPr>
          <p:cNvPr id="90" name="TextShape 2"/>
          <p:cNvSpPr txBox="1"/>
          <p:nvPr/>
        </p:nvSpPr>
        <p:spPr>
          <a:xfrm>
            <a:off x="838080" y="1803880"/>
            <a:ext cx="6476760" cy="3631320"/>
          </a:xfrm>
          <a:prstGeom prst="rect">
            <a:avLst/>
          </a:prstGeom>
        </p:spPr>
        <p:txBody>
          <a:bodyPr/>
          <a:lstStyle/>
          <a:p>
            <a:pPr>
              <a:lnSpc>
                <a:spcPct val="100000"/>
              </a:lnSpc>
            </a:pPr>
            <a:endParaRPr dirty="0"/>
          </a:p>
        </p:txBody>
      </p:sp>
      <p:pic>
        <p:nvPicPr>
          <p:cNvPr id="91" name="Kép 3"/>
          <p:cNvPicPr/>
          <p:nvPr/>
        </p:nvPicPr>
        <p:blipFill>
          <a:blip r:embed="rId2"/>
          <a:stretch>
            <a:fillRect/>
          </a:stretch>
        </p:blipFill>
        <p:spPr>
          <a:xfrm>
            <a:off x="7721685" y="2253880"/>
            <a:ext cx="3969720" cy="3181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églalap 1"/>
          <p:cNvSpPr/>
          <p:nvPr/>
        </p:nvSpPr>
        <p:spPr>
          <a:xfrm>
            <a:off x="838080" y="1803880"/>
            <a:ext cx="6096000" cy="4801314"/>
          </a:xfrm>
          <a:prstGeom prst="rect">
            <a:avLst/>
          </a:prstGeom>
        </p:spPr>
        <p:txBody>
          <a:bodyPr>
            <a:spAutoFit/>
          </a:bodyPr>
          <a:lstStyle/>
          <a:p>
            <a:r>
              <a:rPr lang="hu-HU" dirty="0" smtClean="0">
                <a:latin typeface="Calibri" panose="020F0502020204030204" pitchFamily="34" charset="0"/>
              </a:rPr>
              <a:t>Tudatunk, Isteni és emberi lényünknek meghatározó része, melyet a látható és láthatatlan spirituális és fizikai valóságok vesznek körül. Az amit emberként saját érzékszerveinkkel megtapasztalunk a külvilágból csak a valóság egy parányi szelete és összefügg érzékelésünkkel. </a:t>
            </a:r>
            <a:r>
              <a:rPr lang="hu-HU" dirty="0" smtClean="0">
                <a:latin typeface="Calibri" panose="020F0502020204030204" pitchFamily="34" charset="0"/>
              </a:rPr>
              <a:t>Tudatunk, agyunk és érzékszerveink azok, amivel a teret, az időt, mozgást, a távolságot és az anyagot felfogjuk, megtapasztaljuk és formáljuk. Bár </a:t>
            </a:r>
            <a:r>
              <a:rPr lang="hu-HU" dirty="0" smtClean="0">
                <a:latin typeface="Calibri" panose="020F0502020204030204" pitchFamily="34" charset="0"/>
              </a:rPr>
              <a:t>a tér és idő fogalmak néha igen absztraktul fogalmazódnak meg, képesek vagyunk ezt tudatunkkal észlelni. Ha például egy sötét szobába zárunk valakit az elveszítheti az időérzékét, mivel nem látja a Napot. A Nap tér és időt „meghatározó” mozgása lehetővé teszi számunkra, hogy időérzékünk legyen. Tudati észlelésünk tehát a Naphoz kötött</a:t>
            </a:r>
            <a:r>
              <a:rPr lang="hu-HU" dirty="0">
                <a:latin typeface="Calibri" panose="020F0502020204030204" pitchFamily="34" charset="0"/>
              </a:rPr>
              <a:t>. Azt érezzük tudatunknak, amivel érzékelünk és kötődik ahhoz amit észreveszünk és látunk tudatunk által</a:t>
            </a:r>
            <a:r>
              <a:rPr lang="hu-HU" dirty="0" smtClean="0">
                <a:latin typeface="Calibri" panose="020F0502020204030204" pitchFamily="34" charset="0"/>
              </a:rPr>
              <a:t>. Ehhez </a:t>
            </a:r>
            <a:r>
              <a:rPr lang="hu-HU" dirty="0" smtClean="0">
                <a:latin typeface="Calibri" panose="020F0502020204030204" pitchFamily="34" charset="0"/>
              </a:rPr>
              <a:t>elengedhetetlenül fontosak az érzékszervek. Vegyük például alapul egy tárgy látását. </a:t>
            </a:r>
            <a:endParaRPr lang="hu-HU" dirty="0">
              <a:latin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86" y="2012950"/>
            <a:ext cx="3810775" cy="2675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églalap 2"/>
          <p:cNvSpPr/>
          <p:nvPr/>
        </p:nvSpPr>
        <p:spPr>
          <a:xfrm>
            <a:off x="1051774" y="876758"/>
            <a:ext cx="6096000" cy="5355312"/>
          </a:xfrm>
          <a:prstGeom prst="rect">
            <a:avLst/>
          </a:prstGeom>
        </p:spPr>
        <p:txBody>
          <a:bodyPr>
            <a:spAutoFit/>
          </a:bodyPr>
          <a:lstStyle/>
          <a:p>
            <a:r>
              <a:rPr lang="hu-HU" dirty="0">
                <a:latin typeface="Calibri" panose="020F0502020204030204" pitchFamily="34" charset="0"/>
              </a:rPr>
              <a:t> Amikor egy tárgyat figyelünk, amiről fény verődik vissza a szemünkbe, a szem, a látó idegek, az agy és a tudat </a:t>
            </a:r>
            <a:r>
              <a:rPr lang="hu-HU" dirty="0" smtClean="0">
                <a:latin typeface="Calibri" panose="020F0502020204030204" pitchFamily="34" charset="0"/>
              </a:rPr>
              <a:t>által, </a:t>
            </a:r>
            <a:r>
              <a:rPr lang="hu-HU" dirty="0">
                <a:latin typeface="Calibri" panose="020F0502020204030204" pitchFamily="34" charset="0"/>
              </a:rPr>
              <a:t>a különböző frekvenciájú fényjelek képpé formálódnak és kialakul a látás. . Csak gondoljunk bele, milyen összetett kell legyen a látási folyamat ahhoz, hogy például annyi szint érzékeljünk. Ha kihagynánk a fényt, kikapcsolnánk egy időre az agyműködést, vagy lefednénk a szemet, hogy ne lássunk, az érzékelés azt gondoljuk, hogy </a:t>
            </a:r>
            <a:r>
              <a:rPr lang="hu-HU" dirty="0" smtClean="0">
                <a:latin typeface="Calibri" panose="020F0502020204030204" pitchFamily="34" charset="0"/>
              </a:rPr>
              <a:t>kikapcsol. </a:t>
            </a:r>
            <a:r>
              <a:rPr lang="hu-HU" dirty="0" smtClean="0">
                <a:latin typeface="Calibri" panose="020F0502020204030204" pitchFamily="34" charset="0"/>
              </a:rPr>
              <a:t>Mi </a:t>
            </a:r>
            <a:r>
              <a:rPr lang="hu-HU" dirty="0">
                <a:latin typeface="Calibri" panose="020F0502020204030204" pitchFamily="34" charset="0"/>
              </a:rPr>
              <a:t>van ilyenkor a tudattal? Az is kikapcsol? Van olyan emberi tudat például a </a:t>
            </a:r>
            <a:r>
              <a:rPr lang="hu-HU" dirty="0" smtClean="0">
                <a:latin typeface="Calibri" panose="020F0502020204030204" pitchFamily="34" charset="0"/>
              </a:rPr>
              <a:t>vakoké, akik </a:t>
            </a:r>
            <a:r>
              <a:rPr lang="hu-HU" dirty="0">
                <a:latin typeface="Calibri" panose="020F0502020204030204" pitchFamily="34" charset="0"/>
              </a:rPr>
              <a:t>így is nagyon jól ráéreznek, hogy a tárgy hol van. </a:t>
            </a:r>
            <a:r>
              <a:rPr lang="hu-HU" dirty="0">
                <a:latin typeface="Calibri" panose="020F0502020204030204" pitchFamily="34" charset="0"/>
              </a:rPr>
              <a:t>A tárgyak térbeli elhelyezkedésére jobb érzésük van mint a látóknak. Jobban kifejlődött az érzékfeletti tudati képességük. A kérdés az, hogy a tudat és az agy tanítható a látásra szokványos érzékszervek nélkül is? Valószínűleg igen. </a:t>
            </a:r>
            <a:r>
              <a:rPr lang="hu-HU" dirty="0" smtClean="0">
                <a:latin typeface="Calibri" panose="020F0502020204030204" pitchFamily="34" charset="0"/>
              </a:rPr>
              <a:t>Ilyenkor az </a:t>
            </a:r>
            <a:r>
              <a:rPr lang="hu-HU" dirty="0">
                <a:latin typeface="Calibri" panose="020F0502020204030204" pitchFamily="34" charset="0"/>
              </a:rPr>
              <a:t>agy más jeleket kell </a:t>
            </a:r>
            <a:r>
              <a:rPr lang="hu-HU" dirty="0" smtClean="0">
                <a:latin typeface="Calibri" panose="020F0502020204030204" pitchFamily="34" charset="0"/>
              </a:rPr>
              <a:t>vegyen, </a:t>
            </a:r>
            <a:r>
              <a:rPr lang="hu-HU" dirty="0">
                <a:latin typeface="Calibri" panose="020F0502020204030204" pitchFamily="34" charset="0"/>
              </a:rPr>
              <a:t>mint normálisan. Amire </a:t>
            </a:r>
            <a:r>
              <a:rPr lang="hu-HU" dirty="0">
                <a:latin typeface="Calibri" panose="020F0502020204030204" pitchFamily="34" charset="0"/>
              </a:rPr>
              <a:t>nincs magyarázat című könyvben (Lorrie Mack, Eric Harwood és Lesley Riley) olvashatnak arról, hogy vannak olyan emberek akik olvasni tudnak anélkül hogy a betűkre néznének, pedig még nem is látták az olvasmányt. </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2173" y="1812115"/>
            <a:ext cx="3393847" cy="33787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églalap 1"/>
          <p:cNvSpPr/>
          <p:nvPr/>
        </p:nvSpPr>
        <p:spPr>
          <a:xfrm>
            <a:off x="1129048" y="973454"/>
            <a:ext cx="6096000" cy="5355312"/>
          </a:xfrm>
          <a:prstGeom prst="rect">
            <a:avLst/>
          </a:prstGeom>
        </p:spPr>
        <p:txBody>
          <a:bodyPr>
            <a:spAutoFit/>
          </a:bodyPr>
          <a:lstStyle/>
          <a:p>
            <a:r>
              <a:rPr lang="hu-HU" dirty="0">
                <a:latin typeface="Calibri" panose="020F0502020204030204" pitchFamily="34" charset="0"/>
              </a:rPr>
              <a:t>Szintén tudunk számtalan emberről akiknek a jövőbelátás képessége vagy mások gondolatainak az olvasása adatott meg. Ez már túlmutat az általunk ismert érzékeléseken (képi látás, hallás, tapintás, szaglás, ízlelés), amiket az orvostudomány már sikeresen elmagyarázott. </a:t>
            </a:r>
          </a:p>
          <a:p>
            <a:r>
              <a:rPr lang="en-US" dirty="0">
                <a:latin typeface="Calibri" panose="020F0502020204030204" pitchFamily="34" charset="0"/>
              </a:rPr>
              <a:t>	</a:t>
            </a:r>
            <a:r>
              <a:rPr lang="hu-HU" dirty="0" smtClean="0">
                <a:latin typeface="Calibri" panose="020F0502020204030204" pitchFamily="34" charset="0"/>
              </a:rPr>
              <a:t>Tudatunk </a:t>
            </a:r>
            <a:r>
              <a:rPr lang="hu-HU" dirty="0">
                <a:latin typeface="Calibri" panose="020F0502020204030204" pitchFamily="34" charset="0"/>
              </a:rPr>
              <a:t>nem egyenlő csak az érzékeléssel. E mellett a képesség mellett, még a gondolkodás, memória, kategorizálás, nyelvi kommunikáció, figyelem összpontosítása, és a viselkedés önkontrolljára is irányul. Az utóbbiak átgondoltak és tudatosak, még például az érzelmek nem feltétlenül mindég azok. Így tehát az érzelmek nem is annyira a tudathoz rendelhetők. Az érzelmeket inkább úgy nevezném, hogy lelki eredetűek és </a:t>
            </a:r>
            <a:r>
              <a:rPr lang="hu-HU" dirty="0" err="1">
                <a:latin typeface="Calibri" panose="020F0502020204030204" pitchFamily="34" charset="0"/>
              </a:rPr>
              <a:t>jin-jang</a:t>
            </a:r>
            <a:r>
              <a:rPr lang="hu-HU" dirty="0">
                <a:latin typeface="Calibri" panose="020F0502020204030204" pitchFamily="34" charset="0"/>
              </a:rPr>
              <a:t> energiákhoz kötöttek. Érzelmi energiákról is beszélünk ilyenkor. Az érzelmek bizonyos hatást gyakorolhatnak az agyi hormonok termelődésére és így kihatással vannak az agyműködésre, amivel a tudat van kapcsolatban. Tehát ezek is befolyásolják viselkedésünket. Hogyan is tudnál gondolkozni mikor éppen érzelmekkel vagy? Nehéz. </a:t>
            </a:r>
            <a:endParaRPr lang="en-US" dirty="0">
              <a:latin typeface="Calibri" panose="020F0502020204030204" pitchFamily="34" charset="0"/>
            </a:endParaRPr>
          </a:p>
        </p:txBody>
      </p:sp>
    </p:spTree>
    <p:extLst>
      <p:ext uri="{BB962C8B-B14F-4D97-AF65-F5344CB8AC3E}">
        <p14:creationId xmlns:p14="http://schemas.microsoft.com/office/powerpoint/2010/main" val="1752490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028" y="2085122"/>
            <a:ext cx="3994332" cy="29957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églalap 1"/>
          <p:cNvSpPr/>
          <p:nvPr/>
        </p:nvSpPr>
        <p:spPr>
          <a:xfrm>
            <a:off x="858592" y="1327726"/>
            <a:ext cx="6096000" cy="4801314"/>
          </a:xfrm>
          <a:prstGeom prst="rect">
            <a:avLst/>
          </a:prstGeom>
        </p:spPr>
        <p:txBody>
          <a:bodyPr>
            <a:spAutoFit/>
          </a:bodyPr>
          <a:lstStyle/>
          <a:p>
            <a:r>
              <a:rPr lang="hu-HU" dirty="0">
                <a:latin typeface="Calibri" panose="020F0502020204030204" pitchFamily="34" charset="0"/>
              </a:rPr>
              <a:t>Mindennapi tevékenységekkel le kell foglalnunk testünket, agyunkat, tudatunkat és lelkünket, hogy egészségesek legyünk. Tehát fontos a munka, sport, agytréning (agykontroll). A léleknek pedig fontos, hogy elégítsd ki mindazzal ami jó neki (kikapcsolódás, szabad idő foglalkozás). Legyen erőd megváltoztatni körülményeidet, ha kell, hogy egyensúlyba hozd önmagad. </a:t>
            </a:r>
          </a:p>
          <a:p>
            <a:r>
              <a:rPr lang="hu-HU" dirty="0">
                <a:latin typeface="Calibri" panose="020F0502020204030204" pitchFamily="34" charset="0"/>
              </a:rPr>
              <a:t>	</a:t>
            </a:r>
            <a:r>
              <a:rPr lang="hu-HU" dirty="0" smtClean="0">
                <a:latin typeface="Calibri" panose="020F0502020204030204" pitchFamily="34" charset="0"/>
              </a:rPr>
              <a:t>Kihangsúlyoznám</a:t>
            </a:r>
            <a:r>
              <a:rPr lang="hu-HU" dirty="0">
                <a:latin typeface="Calibri" panose="020F0502020204030204" pitchFamily="34" charset="0"/>
              </a:rPr>
              <a:t>, hogy a helynek is van tudata ahol dolgozol. Tehát menj olyan helyekre ahol jól érzed magad és jól tudsz figyelni és dolgozni. A memória egyértelműen tudati funkció és nem agyi. Régen az embereknek nem is volt rövid távú memória és ha volt is, az nagyon helyhez kötött volt. Az olvasás és írás kialakulásának segítségével sokat fejlődött, mivel ez segítette a hosszú távú memória kifejlődését. Gyakorlás, </a:t>
            </a:r>
            <a:r>
              <a:rPr lang="hu-HU" dirty="0" err="1">
                <a:latin typeface="Calibri" panose="020F0502020204030204" pitchFamily="34" charset="0"/>
              </a:rPr>
              <a:t>gyakorlás</a:t>
            </a:r>
            <a:r>
              <a:rPr lang="hu-HU" dirty="0">
                <a:latin typeface="Calibri" panose="020F0502020204030204" pitchFamily="34" charset="0"/>
              </a:rPr>
              <a:t> és sok gyakorlásra van szükség. Végezz el egy rövid gyakorlatot. Próbálj német nyelven memorizálni egy adott helyen a lakásodban. </a:t>
            </a:r>
            <a:endParaRPr lang="en-US" dirty="0">
              <a:latin typeface="Calibri" panose="020F0502020204030204" pitchFamily="34" charset="0"/>
            </a:endParaRPr>
          </a:p>
        </p:txBody>
      </p:sp>
    </p:spTree>
    <p:extLst>
      <p:ext uri="{BB962C8B-B14F-4D97-AF65-F5344CB8AC3E}">
        <p14:creationId xmlns:p14="http://schemas.microsoft.com/office/powerpoint/2010/main" val="1417254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Kép 7"/>
          <p:cNvPicPr>
            <a:picLocks noChangeAspect="1"/>
          </p:cNvPicPr>
          <p:nvPr/>
        </p:nvPicPr>
        <p:blipFill>
          <a:blip r:embed="rId2"/>
          <a:stretch>
            <a:fillRect/>
          </a:stretch>
        </p:blipFill>
        <p:spPr>
          <a:xfrm>
            <a:off x="7671158" y="1552272"/>
            <a:ext cx="3810000" cy="3790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églalap 1"/>
          <p:cNvSpPr/>
          <p:nvPr/>
        </p:nvSpPr>
        <p:spPr>
          <a:xfrm>
            <a:off x="1206322" y="1324089"/>
            <a:ext cx="6096000" cy="4247317"/>
          </a:xfrm>
          <a:prstGeom prst="rect">
            <a:avLst/>
          </a:prstGeom>
        </p:spPr>
        <p:txBody>
          <a:bodyPr>
            <a:spAutoFit/>
          </a:bodyPr>
          <a:lstStyle/>
          <a:p>
            <a:r>
              <a:rPr lang="hu-HU" dirty="0" smtClean="0">
                <a:latin typeface="Calibri" panose="020F0502020204030204" pitchFamily="34" charset="0"/>
              </a:rPr>
              <a:t>Észre fogod venni, ha a helyet megváltoztatod a memorizálás már nem annyira sikerül. Próbálj vissza emlékezni a szavakra járás vagy más munka végzés közben, akkor se fognak az újonnan tanult szavak úgy előjönni neked. Itt inkább a rövid távú memóriáról beszélek. Lehetséges hogy járás közben az agy átvesz más funkciókat és arra figyel, de a helyváltoztatás mindenképp kihatással van a memóriára. Tehát megint arra a következtetésre jutottunk, hogy még egy tudati funkció a térhez kötött. Ez vajon azt jelentené, hogy tudatunk nem is csak valami ami testhez kötött, hanem annál sokkal több? A tudat „jön hozzád” attól függően mit csinálsz és hol vagy.</a:t>
            </a:r>
          </a:p>
          <a:p>
            <a:r>
              <a:rPr lang="hu-HU" dirty="0" smtClean="0">
                <a:latin typeface="Calibri" panose="020F0502020204030204" pitchFamily="34" charset="0"/>
              </a:rPr>
              <a:t>		Ha kikapcsoljuk szenzoriális képességeinket, olyan mintha tudatunkat kapcsolnánk ki és be. Erre az éber és alvási állapotok is jó példa. Legjobb módszerek a tudat lécsendesítésere a relaxáció, a  meditáció vagy az alvás. </a:t>
            </a:r>
            <a:endParaRPr lang="hu-HU" dirty="0">
              <a:latin typeface="Calibri" panose="020F0502020204030204" pitchFamily="34" charset="0"/>
            </a:endParaRPr>
          </a:p>
        </p:txBody>
      </p:sp>
    </p:spTree>
    <p:extLst>
      <p:ext uri="{BB962C8B-B14F-4D97-AF65-F5344CB8AC3E}">
        <p14:creationId xmlns:p14="http://schemas.microsoft.com/office/powerpoint/2010/main" val="3329066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229" y="2119646"/>
            <a:ext cx="4629861" cy="30625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églalap 1"/>
          <p:cNvSpPr/>
          <p:nvPr/>
        </p:nvSpPr>
        <p:spPr>
          <a:xfrm>
            <a:off x="678288" y="1656240"/>
            <a:ext cx="6096000" cy="4247317"/>
          </a:xfrm>
          <a:prstGeom prst="rect">
            <a:avLst/>
          </a:prstGeom>
        </p:spPr>
        <p:txBody>
          <a:bodyPr>
            <a:spAutoFit/>
          </a:bodyPr>
          <a:lstStyle/>
          <a:p>
            <a:r>
              <a:rPr lang="hu-HU" dirty="0" smtClean="0">
                <a:latin typeface="Calibri" panose="020F0502020204030204" pitchFamily="34" charset="0"/>
              </a:rPr>
              <a:t>Ezekre szükségünk van mivel a folyamatos tevékenység még a TV nézés is tudati és agyi fáradtsághoz vezethet ami kihathat egész lényünkre. Kimutatták, hogy a különböző alvási fázisok izom mozgásokkal köthetők össze. Alvás kezdetén, mivel a kapcsolat a tudatoddal meg van, az izmok mozgása az éber állapotnak megfelelő. Amikor a légzés, szívmozgás és a szemmozgás lassul, gyors-szemmozgás-nélküli (NREM) alvási fázis jön létre. NREM fázis alatt a test regenerálódik és helyre áll a szervezet energiája. Ekkor termelődnek a növekedési hormonok is, amely még jobban kihangsúlyozzák, főként gyermekeknél az alvás fontosságát. A REM fázis aktívabb periódus és álmodás jellemzi. Egy alvási ciklus csak 1-2 órát tart. Ez alatt több NREM és REM fázis különíthető el egymástól. Az éjszaka előrehaladtával az aktívabb REM fázisok megnyúlnak. </a:t>
            </a:r>
            <a:endParaRPr lang="hu-HU" dirty="0">
              <a:latin typeface="Calibri" panose="020F0502020204030204" pitchFamily="34" charset="0"/>
            </a:endParaRPr>
          </a:p>
        </p:txBody>
      </p:sp>
    </p:spTree>
    <p:extLst>
      <p:ext uri="{BB962C8B-B14F-4D97-AF65-F5344CB8AC3E}">
        <p14:creationId xmlns:p14="http://schemas.microsoft.com/office/powerpoint/2010/main" val="1866174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768</Words>
  <Application>Microsoft Office PowerPoint</Application>
  <PresentationFormat>Szélesvásznú</PresentationFormat>
  <Paragraphs>34</Paragraphs>
  <Slides>9</Slides>
  <Notes>2</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9</vt:i4>
      </vt:variant>
    </vt:vector>
  </HeadingPairs>
  <TitlesOfParts>
    <vt:vector size="17" baseType="lpstr">
      <vt:lpstr>Andalus</vt:lpstr>
      <vt:lpstr>Arial</vt:lpstr>
      <vt:lpstr>Calibri</vt:lpstr>
      <vt:lpstr>Calibri Light</vt:lpstr>
      <vt:lpstr>DejaVu Sans</vt:lpstr>
      <vt:lpstr>StarSymbol</vt:lpstr>
      <vt:lpstr>Office Theme</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Anyu</dc:creator>
  <cp:lastModifiedBy>Anyu</cp:lastModifiedBy>
  <cp:revision>35</cp:revision>
  <dcterms:modified xsi:type="dcterms:W3CDTF">2013-10-28T07:29:31Z</dcterms:modified>
</cp:coreProperties>
</file>