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2" r:id="rId3"/>
    <p:sldId id="258" r:id="rId4"/>
    <p:sldId id="259"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64" d="100"/>
          <a:sy n="64" d="100"/>
        </p:scale>
        <p:origin x="84" y="47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Címdia">
    <p:spTree>
      <p:nvGrpSpPr>
        <p:cNvPr id="1" name=""/>
        <p:cNvGrpSpPr/>
        <p:nvPr/>
      </p:nvGrpSpPr>
      <p:grpSpPr>
        <a:xfrm>
          <a:off x="0" y="0"/>
          <a:ext cx="0" cy="0"/>
          <a:chOff x="0" y="0"/>
          <a:chExt cx="0" cy="0"/>
        </a:xfrm>
      </p:grpSpPr>
      <p:sp>
        <p:nvSpPr>
          <p:cNvPr id="2" name="Cím 1"/>
          <p:cNvSpPr>
            <a:spLocks noGrp="1"/>
          </p:cNvSpPr>
          <p:nvPr>
            <p:ph type="ctrTitle"/>
          </p:nvPr>
        </p:nvSpPr>
        <p:spPr>
          <a:xfrm>
            <a:off x="1524000" y="1122363"/>
            <a:ext cx="9144000" cy="2387600"/>
          </a:xfrm>
        </p:spPr>
        <p:txBody>
          <a:bodyPr anchor="b"/>
          <a:lstStyle>
            <a:lvl1pPr algn="ctr">
              <a:defRPr sz="6000"/>
            </a:lvl1pPr>
          </a:lstStyle>
          <a:p>
            <a:r>
              <a:rPr lang="hu-HU" smtClean="0"/>
              <a:t>Mintacím szerkesztése</a:t>
            </a:r>
            <a:endParaRPr lang="en-US"/>
          </a:p>
        </p:txBody>
      </p:sp>
      <p:sp>
        <p:nvSpPr>
          <p:cNvPr id="3" name="Alcím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hu-HU" smtClean="0"/>
              <a:t>Alcím mintájának szerkesztése</a:t>
            </a:r>
            <a:endParaRPr lang="en-US"/>
          </a:p>
        </p:txBody>
      </p:sp>
      <p:sp>
        <p:nvSpPr>
          <p:cNvPr id="4" name="Dátum helye 3"/>
          <p:cNvSpPr>
            <a:spLocks noGrp="1"/>
          </p:cNvSpPr>
          <p:nvPr>
            <p:ph type="dt" sz="half" idx="10"/>
          </p:nvPr>
        </p:nvSpPr>
        <p:spPr/>
        <p:txBody>
          <a:bodyPr/>
          <a:lstStyle/>
          <a:p>
            <a:fld id="{BB413C5F-19CC-4CDA-BD3E-EA7940FA3D7F}" type="datetimeFigureOut">
              <a:rPr lang="en-US" smtClean="0"/>
              <a:t>10/30/2013</a:t>
            </a:fld>
            <a:endParaRPr lang="en-US"/>
          </a:p>
        </p:txBody>
      </p:sp>
      <p:sp>
        <p:nvSpPr>
          <p:cNvPr id="5" name="Élőláb helye 4"/>
          <p:cNvSpPr>
            <a:spLocks noGrp="1"/>
          </p:cNvSpPr>
          <p:nvPr>
            <p:ph type="ftr" sz="quarter" idx="11"/>
          </p:nvPr>
        </p:nvSpPr>
        <p:spPr/>
        <p:txBody>
          <a:bodyPr/>
          <a:lstStyle/>
          <a:p>
            <a:endParaRPr lang="en-US"/>
          </a:p>
        </p:txBody>
      </p:sp>
      <p:sp>
        <p:nvSpPr>
          <p:cNvPr id="6" name="Dia számának helye 5"/>
          <p:cNvSpPr>
            <a:spLocks noGrp="1"/>
          </p:cNvSpPr>
          <p:nvPr>
            <p:ph type="sldNum" sz="quarter" idx="12"/>
          </p:nvPr>
        </p:nvSpPr>
        <p:spPr/>
        <p:txBody>
          <a:bodyPr/>
          <a:lstStyle/>
          <a:p>
            <a:fld id="{D874BCA4-4D2D-42A4-9F86-6016875EFB2C}" type="slidenum">
              <a:rPr lang="en-US" smtClean="0"/>
              <a:t>‹#›</a:t>
            </a:fld>
            <a:endParaRPr lang="en-US"/>
          </a:p>
        </p:txBody>
      </p:sp>
    </p:spTree>
    <p:extLst>
      <p:ext uri="{BB962C8B-B14F-4D97-AF65-F5344CB8AC3E}">
        <p14:creationId xmlns:p14="http://schemas.microsoft.com/office/powerpoint/2010/main" val="26556601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Cím és függőleges szöveg">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US"/>
          </a:p>
        </p:txBody>
      </p:sp>
      <p:sp>
        <p:nvSpPr>
          <p:cNvPr id="3" name="Függőleges szöveg helye 2"/>
          <p:cNvSpPr>
            <a:spLocks noGrp="1"/>
          </p:cNvSpPr>
          <p:nvPr>
            <p:ph type="body" orient="vert" idx="1"/>
          </p:nvPr>
        </p:nvSpPr>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3"/>
          <p:cNvSpPr>
            <a:spLocks noGrp="1"/>
          </p:cNvSpPr>
          <p:nvPr>
            <p:ph type="dt" sz="half" idx="10"/>
          </p:nvPr>
        </p:nvSpPr>
        <p:spPr/>
        <p:txBody>
          <a:bodyPr/>
          <a:lstStyle/>
          <a:p>
            <a:fld id="{BB413C5F-19CC-4CDA-BD3E-EA7940FA3D7F}" type="datetimeFigureOut">
              <a:rPr lang="en-US" smtClean="0"/>
              <a:t>10/30/2013</a:t>
            </a:fld>
            <a:endParaRPr lang="en-US"/>
          </a:p>
        </p:txBody>
      </p:sp>
      <p:sp>
        <p:nvSpPr>
          <p:cNvPr id="5" name="Élőláb helye 4"/>
          <p:cNvSpPr>
            <a:spLocks noGrp="1"/>
          </p:cNvSpPr>
          <p:nvPr>
            <p:ph type="ftr" sz="quarter" idx="11"/>
          </p:nvPr>
        </p:nvSpPr>
        <p:spPr/>
        <p:txBody>
          <a:bodyPr/>
          <a:lstStyle/>
          <a:p>
            <a:endParaRPr lang="en-US"/>
          </a:p>
        </p:txBody>
      </p:sp>
      <p:sp>
        <p:nvSpPr>
          <p:cNvPr id="6" name="Dia számának helye 5"/>
          <p:cNvSpPr>
            <a:spLocks noGrp="1"/>
          </p:cNvSpPr>
          <p:nvPr>
            <p:ph type="sldNum" sz="quarter" idx="12"/>
          </p:nvPr>
        </p:nvSpPr>
        <p:spPr/>
        <p:txBody>
          <a:bodyPr/>
          <a:lstStyle/>
          <a:p>
            <a:fld id="{D874BCA4-4D2D-42A4-9F86-6016875EFB2C}" type="slidenum">
              <a:rPr lang="en-US" smtClean="0"/>
              <a:t>‹#›</a:t>
            </a:fld>
            <a:endParaRPr lang="en-US"/>
          </a:p>
        </p:txBody>
      </p:sp>
    </p:spTree>
    <p:extLst>
      <p:ext uri="{BB962C8B-B14F-4D97-AF65-F5344CB8AC3E}">
        <p14:creationId xmlns:p14="http://schemas.microsoft.com/office/powerpoint/2010/main" val="92681329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Függőleges cím és szöveg">
    <p:spTree>
      <p:nvGrpSpPr>
        <p:cNvPr id="1" name=""/>
        <p:cNvGrpSpPr/>
        <p:nvPr/>
      </p:nvGrpSpPr>
      <p:grpSpPr>
        <a:xfrm>
          <a:off x="0" y="0"/>
          <a:ext cx="0" cy="0"/>
          <a:chOff x="0" y="0"/>
          <a:chExt cx="0" cy="0"/>
        </a:xfrm>
      </p:grpSpPr>
      <p:sp>
        <p:nvSpPr>
          <p:cNvPr id="2" name="Függőleges cím 1"/>
          <p:cNvSpPr>
            <a:spLocks noGrp="1"/>
          </p:cNvSpPr>
          <p:nvPr>
            <p:ph type="title" orient="vert"/>
          </p:nvPr>
        </p:nvSpPr>
        <p:spPr>
          <a:xfrm>
            <a:off x="8724900" y="365125"/>
            <a:ext cx="2628900" cy="5811838"/>
          </a:xfrm>
        </p:spPr>
        <p:txBody>
          <a:bodyPr vert="eaVert"/>
          <a:lstStyle/>
          <a:p>
            <a:r>
              <a:rPr lang="hu-HU" smtClean="0"/>
              <a:t>Mintacím szerkesztése</a:t>
            </a:r>
            <a:endParaRPr lang="en-US"/>
          </a:p>
        </p:txBody>
      </p:sp>
      <p:sp>
        <p:nvSpPr>
          <p:cNvPr id="3" name="Függőleges szöveg helye 2"/>
          <p:cNvSpPr>
            <a:spLocks noGrp="1"/>
          </p:cNvSpPr>
          <p:nvPr>
            <p:ph type="body" orient="vert" idx="1"/>
          </p:nvPr>
        </p:nvSpPr>
        <p:spPr>
          <a:xfrm>
            <a:off x="838200" y="365125"/>
            <a:ext cx="7734300" cy="5811838"/>
          </a:xfrm>
        </p:spPr>
        <p:txBody>
          <a:bodyPr vert="eaVert"/>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3"/>
          <p:cNvSpPr>
            <a:spLocks noGrp="1"/>
          </p:cNvSpPr>
          <p:nvPr>
            <p:ph type="dt" sz="half" idx="10"/>
          </p:nvPr>
        </p:nvSpPr>
        <p:spPr/>
        <p:txBody>
          <a:bodyPr/>
          <a:lstStyle/>
          <a:p>
            <a:fld id="{BB413C5F-19CC-4CDA-BD3E-EA7940FA3D7F}" type="datetimeFigureOut">
              <a:rPr lang="en-US" smtClean="0"/>
              <a:t>10/30/2013</a:t>
            </a:fld>
            <a:endParaRPr lang="en-US"/>
          </a:p>
        </p:txBody>
      </p:sp>
      <p:sp>
        <p:nvSpPr>
          <p:cNvPr id="5" name="Élőláb helye 4"/>
          <p:cNvSpPr>
            <a:spLocks noGrp="1"/>
          </p:cNvSpPr>
          <p:nvPr>
            <p:ph type="ftr" sz="quarter" idx="11"/>
          </p:nvPr>
        </p:nvSpPr>
        <p:spPr/>
        <p:txBody>
          <a:bodyPr/>
          <a:lstStyle/>
          <a:p>
            <a:endParaRPr lang="en-US"/>
          </a:p>
        </p:txBody>
      </p:sp>
      <p:sp>
        <p:nvSpPr>
          <p:cNvPr id="6" name="Dia számának helye 5"/>
          <p:cNvSpPr>
            <a:spLocks noGrp="1"/>
          </p:cNvSpPr>
          <p:nvPr>
            <p:ph type="sldNum" sz="quarter" idx="12"/>
          </p:nvPr>
        </p:nvSpPr>
        <p:spPr/>
        <p:txBody>
          <a:bodyPr/>
          <a:lstStyle/>
          <a:p>
            <a:fld id="{D874BCA4-4D2D-42A4-9F86-6016875EFB2C}" type="slidenum">
              <a:rPr lang="en-US" smtClean="0"/>
              <a:t>‹#›</a:t>
            </a:fld>
            <a:endParaRPr lang="en-US"/>
          </a:p>
        </p:txBody>
      </p:sp>
    </p:spTree>
    <p:extLst>
      <p:ext uri="{BB962C8B-B14F-4D97-AF65-F5344CB8AC3E}">
        <p14:creationId xmlns:p14="http://schemas.microsoft.com/office/powerpoint/2010/main" val="3672533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Cím és tartalo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US"/>
          </a:p>
        </p:txBody>
      </p:sp>
      <p:sp>
        <p:nvSpPr>
          <p:cNvPr id="3" name="Tartalom helye 2"/>
          <p:cNvSpPr>
            <a:spLocks noGrp="1"/>
          </p:cNvSpPr>
          <p:nvPr>
            <p:ph idx="1"/>
          </p:nvPr>
        </p:nvSpPr>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3"/>
          <p:cNvSpPr>
            <a:spLocks noGrp="1"/>
          </p:cNvSpPr>
          <p:nvPr>
            <p:ph type="dt" sz="half" idx="10"/>
          </p:nvPr>
        </p:nvSpPr>
        <p:spPr/>
        <p:txBody>
          <a:bodyPr/>
          <a:lstStyle/>
          <a:p>
            <a:fld id="{BB413C5F-19CC-4CDA-BD3E-EA7940FA3D7F}" type="datetimeFigureOut">
              <a:rPr lang="en-US" smtClean="0"/>
              <a:t>10/30/2013</a:t>
            </a:fld>
            <a:endParaRPr lang="en-US"/>
          </a:p>
        </p:txBody>
      </p:sp>
      <p:sp>
        <p:nvSpPr>
          <p:cNvPr id="5" name="Élőláb helye 4"/>
          <p:cNvSpPr>
            <a:spLocks noGrp="1"/>
          </p:cNvSpPr>
          <p:nvPr>
            <p:ph type="ftr" sz="quarter" idx="11"/>
          </p:nvPr>
        </p:nvSpPr>
        <p:spPr/>
        <p:txBody>
          <a:bodyPr/>
          <a:lstStyle/>
          <a:p>
            <a:endParaRPr lang="en-US"/>
          </a:p>
        </p:txBody>
      </p:sp>
      <p:sp>
        <p:nvSpPr>
          <p:cNvPr id="6" name="Dia számának helye 5"/>
          <p:cNvSpPr>
            <a:spLocks noGrp="1"/>
          </p:cNvSpPr>
          <p:nvPr>
            <p:ph type="sldNum" sz="quarter" idx="12"/>
          </p:nvPr>
        </p:nvSpPr>
        <p:spPr/>
        <p:txBody>
          <a:bodyPr/>
          <a:lstStyle/>
          <a:p>
            <a:fld id="{D874BCA4-4D2D-42A4-9F86-6016875EFB2C}" type="slidenum">
              <a:rPr lang="en-US" smtClean="0"/>
              <a:t>‹#›</a:t>
            </a:fld>
            <a:endParaRPr lang="en-US"/>
          </a:p>
        </p:txBody>
      </p:sp>
    </p:spTree>
    <p:extLst>
      <p:ext uri="{BB962C8B-B14F-4D97-AF65-F5344CB8AC3E}">
        <p14:creationId xmlns:p14="http://schemas.microsoft.com/office/powerpoint/2010/main" val="141381462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zakaszfejléc">
    <p:spTree>
      <p:nvGrpSpPr>
        <p:cNvPr id="1" name=""/>
        <p:cNvGrpSpPr/>
        <p:nvPr/>
      </p:nvGrpSpPr>
      <p:grpSpPr>
        <a:xfrm>
          <a:off x="0" y="0"/>
          <a:ext cx="0" cy="0"/>
          <a:chOff x="0" y="0"/>
          <a:chExt cx="0" cy="0"/>
        </a:xfrm>
      </p:grpSpPr>
      <p:sp>
        <p:nvSpPr>
          <p:cNvPr id="2" name="Cím 1"/>
          <p:cNvSpPr>
            <a:spLocks noGrp="1"/>
          </p:cNvSpPr>
          <p:nvPr>
            <p:ph type="title"/>
          </p:nvPr>
        </p:nvSpPr>
        <p:spPr>
          <a:xfrm>
            <a:off x="831850" y="1709738"/>
            <a:ext cx="10515600" cy="2852737"/>
          </a:xfrm>
        </p:spPr>
        <p:txBody>
          <a:bodyPr anchor="b"/>
          <a:lstStyle>
            <a:lvl1pPr>
              <a:defRPr sz="6000"/>
            </a:lvl1pPr>
          </a:lstStyle>
          <a:p>
            <a:r>
              <a:rPr lang="hu-HU" smtClean="0"/>
              <a:t>Mintacím szerkesztése</a:t>
            </a:r>
            <a:endParaRPr lang="en-US"/>
          </a:p>
        </p:txBody>
      </p:sp>
      <p:sp>
        <p:nvSpPr>
          <p:cNvPr id="3" name="Szöveg helye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hu-HU" smtClean="0"/>
              <a:t>Mintaszöveg szerkesztése</a:t>
            </a:r>
          </a:p>
        </p:txBody>
      </p:sp>
      <p:sp>
        <p:nvSpPr>
          <p:cNvPr id="4" name="Dátum helye 3"/>
          <p:cNvSpPr>
            <a:spLocks noGrp="1"/>
          </p:cNvSpPr>
          <p:nvPr>
            <p:ph type="dt" sz="half" idx="10"/>
          </p:nvPr>
        </p:nvSpPr>
        <p:spPr/>
        <p:txBody>
          <a:bodyPr/>
          <a:lstStyle/>
          <a:p>
            <a:fld id="{BB413C5F-19CC-4CDA-BD3E-EA7940FA3D7F}" type="datetimeFigureOut">
              <a:rPr lang="en-US" smtClean="0"/>
              <a:t>10/30/2013</a:t>
            </a:fld>
            <a:endParaRPr lang="en-US"/>
          </a:p>
        </p:txBody>
      </p:sp>
      <p:sp>
        <p:nvSpPr>
          <p:cNvPr id="5" name="Élőláb helye 4"/>
          <p:cNvSpPr>
            <a:spLocks noGrp="1"/>
          </p:cNvSpPr>
          <p:nvPr>
            <p:ph type="ftr" sz="quarter" idx="11"/>
          </p:nvPr>
        </p:nvSpPr>
        <p:spPr/>
        <p:txBody>
          <a:bodyPr/>
          <a:lstStyle/>
          <a:p>
            <a:endParaRPr lang="en-US"/>
          </a:p>
        </p:txBody>
      </p:sp>
      <p:sp>
        <p:nvSpPr>
          <p:cNvPr id="6" name="Dia számának helye 5"/>
          <p:cNvSpPr>
            <a:spLocks noGrp="1"/>
          </p:cNvSpPr>
          <p:nvPr>
            <p:ph type="sldNum" sz="quarter" idx="12"/>
          </p:nvPr>
        </p:nvSpPr>
        <p:spPr/>
        <p:txBody>
          <a:bodyPr/>
          <a:lstStyle/>
          <a:p>
            <a:fld id="{D874BCA4-4D2D-42A4-9F86-6016875EFB2C}" type="slidenum">
              <a:rPr lang="en-US" smtClean="0"/>
              <a:t>‹#›</a:t>
            </a:fld>
            <a:endParaRPr lang="en-US"/>
          </a:p>
        </p:txBody>
      </p:sp>
    </p:spTree>
    <p:extLst>
      <p:ext uri="{BB962C8B-B14F-4D97-AF65-F5344CB8AC3E}">
        <p14:creationId xmlns:p14="http://schemas.microsoft.com/office/powerpoint/2010/main" val="48529419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tartalomrész">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US"/>
          </a:p>
        </p:txBody>
      </p:sp>
      <p:sp>
        <p:nvSpPr>
          <p:cNvPr id="3" name="Tartalom helye 2"/>
          <p:cNvSpPr>
            <a:spLocks noGrp="1"/>
          </p:cNvSpPr>
          <p:nvPr>
            <p:ph sz="half" idx="1"/>
          </p:nvPr>
        </p:nvSpPr>
        <p:spPr>
          <a:xfrm>
            <a:off x="838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Tartalom helye 3"/>
          <p:cNvSpPr>
            <a:spLocks noGrp="1"/>
          </p:cNvSpPr>
          <p:nvPr>
            <p:ph sz="half" idx="2"/>
          </p:nvPr>
        </p:nvSpPr>
        <p:spPr>
          <a:xfrm>
            <a:off x="6172200" y="1825625"/>
            <a:ext cx="5181600" cy="435133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5" name="Dátum helye 4"/>
          <p:cNvSpPr>
            <a:spLocks noGrp="1"/>
          </p:cNvSpPr>
          <p:nvPr>
            <p:ph type="dt" sz="half" idx="10"/>
          </p:nvPr>
        </p:nvSpPr>
        <p:spPr/>
        <p:txBody>
          <a:bodyPr/>
          <a:lstStyle/>
          <a:p>
            <a:fld id="{BB413C5F-19CC-4CDA-BD3E-EA7940FA3D7F}" type="datetimeFigureOut">
              <a:rPr lang="en-US" smtClean="0"/>
              <a:t>10/30/2013</a:t>
            </a:fld>
            <a:endParaRPr lang="en-US"/>
          </a:p>
        </p:txBody>
      </p:sp>
      <p:sp>
        <p:nvSpPr>
          <p:cNvPr id="6" name="Élőláb helye 5"/>
          <p:cNvSpPr>
            <a:spLocks noGrp="1"/>
          </p:cNvSpPr>
          <p:nvPr>
            <p:ph type="ftr" sz="quarter" idx="11"/>
          </p:nvPr>
        </p:nvSpPr>
        <p:spPr/>
        <p:txBody>
          <a:bodyPr/>
          <a:lstStyle/>
          <a:p>
            <a:endParaRPr lang="en-US"/>
          </a:p>
        </p:txBody>
      </p:sp>
      <p:sp>
        <p:nvSpPr>
          <p:cNvPr id="7" name="Dia számának helye 6"/>
          <p:cNvSpPr>
            <a:spLocks noGrp="1"/>
          </p:cNvSpPr>
          <p:nvPr>
            <p:ph type="sldNum" sz="quarter" idx="12"/>
          </p:nvPr>
        </p:nvSpPr>
        <p:spPr/>
        <p:txBody>
          <a:bodyPr/>
          <a:lstStyle/>
          <a:p>
            <a:fld id="{D874BCA4-4D2D-42A4-9F86-6016875EFB2C}" type="slidenum">
              <a:rPr lang="en-US" smtClean="0"/>
              <a:t>‹#›</a:t>
            </a:fld>
            <a:endParaRPr lang="en-US"/>
          </a:p>
        </p:txBody>
      </p:sp>
    </p:spTree>
    <p:extLst>
      <p:ext uri="{BB962C8B-B14F-4D97-AF65-F5344CB8AC3E}">
        <p14:creationId xmlns:p14="http://schemas.microsoft.com/office/powerpoint/2010/main" val="90079721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Összehasonlítás">
    <p:spTree>
      <p:nvGrpSpPr>
        <p:cNvPr id="1" name=""/>
        <p:cNvGrpSpPr/>
        <p:nvPr/>
      </p:nvGrpSpPr>
      <p:grpSpPr>
        <a:xfrm>
          <a:off x="0" y="0"/>
          <a:ext cx="0" cy="0"/>
          <a:chOff x="0" y="0"/>
          <a:chExt cx="0" cy="0"/>
        </a:xfrm>
      </p:grpSpPr>
      <p:sp>
        <p:nvSpPr>
          <p:cNvPr id="2" name="Cím 1"/>
          <p:cNvSpPr>
            <a:spLocks noGrp="1"/>
          </p:cNvSpPr>
          <p:nvPr>
            <p:ph type="title"/>
          </p:nvPr>
        </p:nvSpPr>
        <p:spPr>
          <a:xfrm>
            <a:off x="839788" y="365125"/>
            <a:ext cx="10515600" cy="1325563"/>
          </a:xfrm>
        </p:spPr>
        <p:txBody>
          <a:bodyPr/>
          <a:lstStyle/>
          <a:p>
            <a:r>
              <a:rPr lang="hu-HU" smtClean="0"/>
              <a:t>Mintacím szerkesztése</a:t>
            </a:r>
            <a:endParaRPr lang="en-US"/>
          </a:p>
        </p:txBody>
      </p:sp>
      <p:sp>
        <p:nvSpPr>
          <p:cNvPr id="3" name="Szöveg helye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4" name="Tartalom helye 3"/>
          <p:cNvSpPr>
            <a:spLocks noGrp="1"/>
          </p:cNvSpPr>
          <p:nvPr>
            <p:ph sz="half" idx="2"/>
          </p:nvPr>
        </p:nvSpPr>
        <p:spPr>
          <a:xfrm>
            <a:off x="839788" y="2505075"/>
            <a:ext cx="5157787"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5" name="Szöveg helye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hu-HU" smtClean="0"/>
              <a:t>Mintaszöveg szerkesztése</a:t>
            </a:r>
          </a:p>
        </p:txBody>
      </p:sp>
      <p:sp>
        <p:nvSpPr>
          <p:cNvPr id="6" name="Tartalom helye 5"/>
          <p:cNvSpPr>
            <a:spLocks noGrp="1"/>
          </p:cNvSpPr>
          <p:nvPr>
            <p:ph sz="quarter" idx="4"/>
          </p:nvPr>
        </p:nvSpPr>
        <p:spPr>
          <a:xfrm>
            <a:off x="6172200" y="2505075"/>
            <a:ext cx="5183188" cy="3684588"/>
          </a:xfrm>
        </p:spPr>
        <p:txBody>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7" name="Dátum helye 6"/>
          <p:cNvSpPr>
            <a:spLocks noGrp="1"/>
          </p:cNvSpPr>
          <p:nvPr>
            <p:ph type="dt" sz="half" idx="10"/>
          </p:nvPr>
        </p:nvSpPr>
        <p:spPr/>
        <p:txBody>
          <a:bodyPr/>
          <a:lstStyle/>
          <a:p>
            <a:fld id="{BB413C5F-19CC-4CDA-BD3E-EA7940FA3D7F}" type="datetimeFigureOut">
              <a:rPr lang="en-US" smtClean="0"/>
              <a:t>10/30/2013</a:t>
            </a:fld>
            <a:endParaRPr lang="en-US"/>
          </a:p>
        </p:txBody>
      </p:sp>
      <p:sp>
        <p:nvSpPr>
          <p:cNvPr id="8" name="Élőláb helye 7"/>
          <p:cNvSpPr>
            <a:spLocks noGrp="1"/>
          </p:cNvSpPr>
          <p:nvPr>
            <p:ph type="ftr" sz="quarter" idx="11"/>
          </p:nvPr>
        </p:nvSpPr>
        <p:spPr/>
        <p:txBody>
          <a:bodyPr/>
          <a:lstStyle/>
          <a:p>
            <a:endParaRPr lang="en-US"/>
          </a:p>
        </p:txBody>
      </p:sp>
      <p:sp>
        <p:nvSpPr>
          <p:cNvPr id="9" name="Dia számának helye 8"/>
          <p:cNvSpPr>
            <a:spLocks noGrp="1"/>
          </p:cNvSpPr>
          <p:nvPr>
            <p:ph type="sldNum" sz="quarter" idx="12"/>
          </p:nvPr>
        </p:nvSpPr>
        <p:spPr/>
        <p:txBody>
          <a:bodyPr/>
          <a:lstStyle/>
          <a:p>
            <a:fld id="{D874BCA4-4D2D-42A4-9F86-6016875EFB2C}" type="slidenum">
              <a:rPr lang="en-US" smtClean="0"/>
              <a:t>‹#›</a:t>
            </a:fld>
            <a:endParaRPr lang="en-US"/>
          </a:p>
        </p:txBody>
      </p:sp>
    </p:spTree>
    <p:extLst>
      <p:ext uri="{BB962C8B-B14F-4D97-AF65-F5344CB8AC3E}">
        <p14:creationId xmlns:p14="http://schemas.microsoft.com/office/powerpoint/2010/main" val="174661151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Csak cím">
    <p:spTree>
      <p:nvGrpSpPr>
        <p:cNvPr id="1" name=""/>
        <p:cNvGrpSpPr/>
        <p:nvPr/>
      </p:nvGrpSpPr>
      <p:grpSpPr>
        <a:xfrm>
          <a:off x="0" y="0"/>
          <a:ext cx="0" cy="0"/>
          <a:chOff x="0" y="0"/>
          <a:chExt cx="0" cy="0"/>
        </a:xfrm>
      </p:grpSpPr>
      <p:sp>
        <p:nvSpPr>
          <p:cNvPr id="2" name="Cím 1"/>
          <p:cNvSpPr>
            <a:spLocks noGrp="1"/>
          </p:cNvSpPr>
          <p:nvPr>
            <p:ph type="title"/>
          </p:nvPr>
        </p:nvSpPr>
        <p:spPr/>
        <p:txBody>
          <a:bodyPr/>
          <a:lstStyle/>
          <a:p>
            <a:r>
              <a:rPr lang="hu-HU" smtClean="0"/>
              <a:t>Mintacím szerkesztése</a:t>
            </a:r>
            <a:endParaRPr lang="en-US"/>
          </a:p>
        </p:txBody>
      </p:sp>
      <p:sp>
        <p:nvSpPr>
          <p:cNvPr id="3" name="Dátum helye 2"/>
          <p:cNvSpPr>
            <a:spLocks noGrp="1"/>
          </p:cNvSpPr>
          <p:nvPr>
            <p:ph type="dt" sz="half" idx="10"/>
          </p:nvPr>
        </p:nvSpPr>
        <p:spPr/>
        <p:txBody>
          <a:bodyPr/>
          <a:lstStyle/>
          <a:p>
            <a:fld id="{BB413C5F-19CC-4CDA-BD3E-EA7940FA3D7F}" type="datetimeFigureOut">
              <a:rPr lang="en-US" smtClean="0"/>
              <a:t>10/30/2013</a:t>
            </a:fld>
            <a:endParaRPr lang="en-US"/>
          </a:p>
        </p:txBody>
      </p:sp>
      <p:sp>
        <p:nvSpPr>
          <p:cNvPr id="4" name="Élőláb helye 3"/>
          <p:cNvSpPr>
            <a:spLocks noGrp="1"/>
          </p:cNvSpPr>
          <p:nvPr>
            <p:ph type="ftr" sz="quarter" idx="11"/>
          </p:nvPr>
        </p:nvSpPr>
        <p:spPr/>
        <p:txBody>
          <a:bodyPr/>
          <a:lstStyle/>
          <a:p>
            <a:endParaRPr lang="en-US"/>
          </a:p>
        </p:txBody>
      </p:sp>
      <p:sp>
        <p:nvSpPr>
          <p:cNvPr id="5" name="Dia számának helye 4"/>
          <p:cNvSpPr>
            <a:spLocks noGrp="1"/>
          </p:cNvSpPr>
          <p:nvPr>
            <p:ph type="sldNum" sz="quarter" idx="12"/>
          </p:nvPr>
        </p:nvSpPr>
        <p:spPr/>
        <p:txBody>
          <a:bodyPr/>
          <a:lstStyle/>
          <a:p>
            <a:fld id="{D874BCA4-4D2D-42A4-9F86-6016875EFB2C}" type="slidenum">
              <a:rPr lang="en-US" smtClean="0"/>
              <a:t>‹#›</a:t>
            </a:fld>
            <a:endParaRPr lang="en-US"/>
          </a:p>
        </p:txBody>
      </p:sp>
    </p:spTree>
    <p:extLst>
      <p:ext uri="{BB962C8B-B14F-4D97-AF65-F5344CB8AC3E}">
        <p14:creationId xmlns:p14="http://schemas.microsoft.com/office/powerpoint/2010/main" val="124221998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Üres">
    <p:spTree>
      <p:nvGrpSpPr>
        <p:cNvPr id="1" name=""/>
        <p:cNvGrpSpPr/>
        <p:nvPr/>
      </p:nvGrpSpPr>
      <p:grpSpPr>
        <a:xfrm>
          <a:off x="0" y="0"/>
          <a:ext cx="0" cy="0"/>
          <a:chOff x="0" y="0"/>
          <a:chExt cx="0" cy="0"/>
        </a:xfrm>
      </p:grpSpPr>
      <p:sp>
        <p:nvSpPr>
          <p:cNvPr id="2" name="Dátum helye 1"/>
          <p:cNvSpPr>
            <a:spLocks noGrp="1"/>
          </p:cNvSpPr>
          <p:nvPr>
            <p:ph type="dt" sz="half" idx="10"/>
          </p:nvPr>
        </p:nvSpPr>
        <p:spPr/>
        <p:txBody>
          <a:bodyPr/>
          <a:lstStyle/>
          <a:p>
            <a:fld id="{BB413C5F-19CC-4CDA-BD3E-EA7940FA3D7F}" type="datetimeFigureOut">
              <a:rPr lang="en-US" smtClean="0"/>
              <a:t>10/30/2013</a:t>
            </a:fld>
            <a:endParaRPr lang="en-US"/>
          </a:p>
        </p:txBody>
      </p:sp>
      <p:sp>
        <p:nvSpPr>
          <p:cNvPr id="3" name="Élőláb helye 2"/>
          <p:cNvSpPr>
            <a:spLocks noGrp="1"/>
          </p:cNvSpPr>
          <p:nvPr>
            <p:ph type="ftr" sz="quarter" idx="11"/>
          </p:nvPr>
        </p:nvSpPr>
        <p:spPr/>
        <p:txBody>
          <a:bodyPr/>
          <a:lstStyle/>
          <a:p>
            <a:endParaRPr lang="en-US"/>
          </a:p>
        </p:txBody>
      </p:sp>
      <p:sp>
        <p:nvSpPr>
          <p:cNvPr id="4" name="Dia számának helye 3"/>
          <p:cNvSpPr>
            <a:spLocks noGrp="1"/>
          </p:cNvSpPr>
          <p:nvPr>
            <p:ph type="sldNum" sz="quarter" idx="12"/>
          </p:nvPr>
        </p:nvSpPr>
        <p:spPr/>
        <p:txBody>
          <a:bodyPr/>
          <a:lstStyle/>
          <a:p>
            <a:fld id="{D874BCA4-4D2D-42A4-9F86-6016875EFB2C}" type="slidenum">
              <a:rPr lang="en-US" smtClean="0"/>
              <a:t>‹#›</a:t>
            </a:fld>
            <a:endParaRPr lang="en-US"/>
          </a:p>
        </p:txBody>
      </p:sp>
    </p:spTree>
    <p:extLst>
      <p:ext uri="{BB962C8B-B14F-4D97-AF65-F5344CB8AC3E}">
        <p14:creationId xmlns:p14="http://schemas.microsoft.com/office/powerpoint/2010/main" val="64070092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Tartalomrész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en-US"/>
          </a:p>
        </p:txBody>
      </p:sp>
      <p:sp>
        <p:nvSpPr>
          <p:cNvPr id="3" name="Tartalom helye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BB413C5F-19CC-4CDA-BD3E-EA7940FA3D7F}" type="datetimeFigureOut">
              <a:rPr lang="en-US" smtClean="0"/>
              <a:t>10/30/2013</a:t>
            </a:fld>
            <a:endParaRPr lang="en-US"/>
          </a:p>
        </p:txBody>
      </p:sp>
      <p:sp>
        <p:nvSpPr>
          <p:cNvPr id="6" name="Élőláb helye 5"/>
          <p:cNvSpPr>
            <a:spLocks noGrp="1"/>
          </p:cNvSpPr>
          <p:nvPr>
            <p:ph type="ftr" sz="quarter" idx="11"/>
          </p:nvPr>
        </p:nvSpPr>
        <p:spPr/>
        <p:txBody>
          <a:bodyPr/>
          <a:lstStyle/>
          <a:p>
            <a:endParaRPr lang="en-US"/>
          </a:p>
        </p:txBody>
      </p:sp>
      <p:sp>
        <p:nvSpPr>
          <p:cNvPr id="7" name="Dia számának helye 6"/>
          <p:cNvSpPr>
            <a:spLocks noGrp="1"/>
          </p:cNvSpPr>
          <p:nvPr>
            <p:ph type="sldNum" sz="quarter" idx="12"/>
          </p:nvPr>
        </p:nvSpPr>
        <p:spPr/>
        <p:txBody>
          <a:bodyPr/>
          <a:lstStyle/>
          <a:p>
            <a:fld id="{D874BCA4-4D2D-42A4-9F86-6016875EFB2C}" type="slidenum">
              <a:rPr lang="en-US" smtClean="0"/>
              <a:t>‹#›</a:t>
            </a:fld>
            <a:endParaRPr lang="en-US"/>
          </a:p>
        </p:txBody>
      </p:sp>
    </p:spTree>
    <p:extLst>
      <p:ext uri="{BB962C8B-B14F-4D97-AF65-F5344CB8AC3E}">
        <p14:creationId xmlns:p14="http://schemas.microsoft.com/office/powerpoint/2010/main" val="202625136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Kép képaláírással">
    <p:spTree>
      <p:nvGrpSpPr>
        <p:cNvPr id="1" name=""/>
        <p:cNvGrpSpPr/>
        <p:nvPr/>
      </p:nvGrpSpPr>
      <p:grpSpPr>
        <a:xfrm>
          <a:off x="0" y="0"/>
          <a:ext cx="0" cy="0"/>
          <a:chOff x="0" y="0"/>
          <a:chExt cx="0" cy="0"/>
        </a:xfrm>
      </p:grpSpPr>
      <p:sp>
        <p:nvSpPr>
          <p:cNvPr id="2" name="Cím 1"/>
          <p:cNvSpPr>
            <a:spLocks noGrp="1"/>
          </p:cNvSpPr>
          <p:nvPr>
            <p:ph type="title"/>
          </p:nvPr>
        </p:nvSpPr>
        <p:spPr>
          <a:xfrm>
            <a:off x="839788" y="457200"/>
            <a:ext cx="3932237" cy="1600200"/>
          </a:xfrm>
        </p:spPr>
        <p:txBody>
          <a:bodyPr anchor="b"/>
          <a:lstStyle>
            <a:lvl1pPr>
              <a:defRPr sz="3200"/>
            </a:lvl1pPr>
          </a:lstStyle>
          <a:p>
            <a:r>
              <a:rPr lang="hu-HU" smtClean="0"/>
              <a:t>Mintacím szerkesztése</a:t>
            </a:r>
            <a:endParaRPr lang="en-US"/>
          </a:p>
        </p:txBody>
      </p:sp>
      <p:sp>
        <p:nvSpPr>
          <p:cNvPr id="3" name="Kép hely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Szöveg helye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hu-HU" smtClean="0"/>
              <a:t>Mintaszöveg szerkesztése</a:t>
            </a:r>
          </a:p>
        </p:txBody>
      </p:sp>
      <p:sp>
        <p:nvSpPr>
          <p:cNvPr id="5" name="Dátum helye 4"/>
          <p:cNvSpPr>
            <a:spLocks noGrp="1"/>
          </p:cNvSpPr>
          <p:nvPr>
            <p:ph type="dt" sz="half" idx="10"/>
          </p:nvPr>
        </p:nvSpPr>
        <p:spPr/>
        <p:txBody>
          <a:bodyPr/>
          <a:lstStyle/>
          <a:p>
            <a:fld id="{BB413C5F-19CC-4CDA-BD3E-EA7940FA3D7F}" type="datetimeFigureOut">
              <a:rPr lang="en-US" smtClean="0"/>
              <a:t>10/30/2013</a:t>
            </a:fld>
            <a:endParaRPr lang="en-US"/>
          </a:p>
        </p:txBody>
      </p:sp>
      <p:sp>
        <p:nvSpPr>
          <p:cNvPr id="6" name="Élőláb helye 5"/>
          <p:cNvSpPr>
            <a:spLocks noGrp="1"/>
          </p:cNvSpPr>
          <p:nvPr>
            <p:ph type="ftr" sz="quarter" idx="11"/>
          </p:nvPr>
        </p:nvSpPr>
        <p:spPr/>
        <p:txBody>
          <a:bodyPr/>
          <a:lstStyle/>
          <a:p>
            <a:endParaRPr lang="en-US"/>
          </a:p>
        </p:txBody>
      </p:sp>
      <p:sp>
        <p:nvSpPr>
          <p:cNvPr id="7" name="Dia számának helye 6"/>
          <p:cNvSpPr>
            <a:spLocks noGrp="1"/>
          </p:cNvSpPr>
          <p:nvPr>
            <p:ph type="sldNum" sz="quarter" idx="12"/>
          </p:nvPr>
        </p:nvSpPr>
        <p:spPr/>
        <p:txBody>
          <a:bodyPr/>
          <a:lstStyle/>
          <a:p>
            <a:fld id="{D874BCA4-4D2D-42A4-9F86-6016875EFB2C}" type="slidenum">
              <a:rPr lang="en-US" smtClean="0"/>
              <a:t>‹#›</a:t>
            </a:fld>
            <a:endParaRPr lang="en-US"/>
          </a:p>
        </p:txBody>
      </p:sp>
    </p:spTree>
    <p:extLst>
      <p:ext uri="{BB962C8B-B14F-4D97-AF65-F5344CB8AC3E}">
        <p14:creationId xmlns:p14="http://schemas.microsoft.com/office/powerpoint/2010/main" val="41374286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Cím helye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hu-HU" smtClean="0"/>
              <a:t>Mintacím szerkesztése</a:t>
            </a:r>
            <a:endParaRPr lang="en-US"/>
          </a:p>
        </p:txBody>
      </p:sp>
      <p:sp>
        <p:nvSpPr>
          <p:cNvPr id="3" name="Szöveg helye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hu-HU" smtClean="0"/>
              <a:t>Mintaszöveg szerkesztése</a:t>
            </a:r>
          </a:p>
          <a:p>
            <a:pPr lvl="1"/>
            <a:r>
              <a:rPr lang="hu-HU" smtClean="0"/>
              <a:t>Második szint</a:t>
            </a:r>
          </a:p>
          <a:p>
            <a:pPr lvl="2"/>
            <a:r>
              <a:rPr lang="hu-HU" smtClean="0"/>
              <a:t>Harmadik szint</a:t>
            </a:r>
          </a:p>
          <a:p>
            <a:pPr lvl="3"/>
            <a:r>
              <a:rPr lang="hu-HU" smtClean="0"/>
              <a:t>Negyedik szint</a:t>
            </a:r>
          </a:p>
          <a:p>
            <a:pPr lvl="4"/>
            <a:r>
              <a:rPr lang="hu-HU" smtClean="0"/>
              <a:t>Ötödik szint</a:t>
            </a:r>
            <a:endParaRPr lang="en-US"/>
          </a:p>
        </p:txBody>
      </p:sp>
      <p:sp>
        <p:nvSpPr>
          <p:cNvPr id="4" name="Dátum helye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B413C5F-19CC-4CDA-BD3E-EA7940FA3D7F}" type="datetimeFigureOut">
              <a:rPr lang="en-US" smtClean="0"/>
              <a:t>10/30/2013</a:t>
            </a:fld>
            <a:endParaRPr lang="en-US"/>
          </a:p>
        </p:txBody>
      </p:sp>
      <p:sp>
        <p:nvSpPr>
          <p:cNvPr id="5" name="Élőláb helye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Dia számának helye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874BCA4-4D2D-42A4-9F86-6016875EFB2C}" type="slidenum">
              <a:rPr lang="en-US" smtClean="0"/>
              <a:t>‹#›</a:t>
            </a:fld>
            <a:endParaRPr lang="en-US"/>
          </a:p>
        </p:txBody>
      </p:sp>
    </p:spTree>
    <p:extLst>
      <p:ext uri="{BB962C8B-B14F-4D97-AF65-F5344CB8AC3E}">
        <p14:creationId xmlns:p14="http://schemas.microsoft.com/office/powerpoint/2010/main" val="377373122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gradFill>
          <a:gsLst>
            <a:gs pos="0">
              <a:schemeClr val="accent4">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2" name="Cím 1"/>
          <p:cNvSpPr>
            <a:spLocks noGrp="1"/>
          </p:cNvSpPr>
          <p:nvPr>
            <p:ph type="ctrTitle"/>
          </p:nvPr>
        </p:nvSpPr>
        <p:spPr>
          <a:xfrm>
            <a:off x="935865" y="1096605"/>
            <a:ext cx="10333149" cy="513254"/>
          </a:xfrm>
        </p:spPr>
        <p:txBody>
          <a:bodyPr>
            <a:normAutofit fontScale="90000"/>
          </a:bodyPr>
          <a:lstStyle/>
          <a:p>
            <a:r>
              <a:rPr lang="en-US" sz="3100" b="1" u="sng" dirty="0" smtClean="0"/>
              <a:t>2. Alacsonyabb és </a:t>
            </a:r>
            <a:r>
              <a:rPr lang="en-US" sz="3100" b="1" u="sng" dirty="0" err="1" smtClean="0"/>
              <a:t>magasabb</a:t>
            </a:r>
            <a:r>
              <a:rPr lang="en-US" sz="3100" b="1" u="sng" dirty="0" smtClean="0"/>
              <a:t> </a:t>
            </a:r>
            <a:r>
              <a:rPr lang="en-US" sz="3100" b="1" u="sng" dirty="0" err="1" smtClean="0"/>
              <a:t>tudatszintek</a:t>
            </a:r>
            <a:r>
              <a:rPr lang="en-US" sz="2800" u="sng" dirty="0" smtClean="0"/>
              <a:t>					</a:t>
            </a:r>
            <a:endParaRPr lang="en-US" sz="2800" u="sng" dirty="0"/>
          </a:p>
        </p:txBody>
      </p:sp>
      <p:sp>
        <p:nvSpPr>
          <p:cNvPr id="4" name="Téglalap 3"/>
          <p:cNvSpPr/>
          <p:nvPr/>
        </p:nvSpPr>
        <p:spPr>
          <a:xfrm>
            <a:off x="767275" y="2304655"/>
            <a:ext cx="6984642" cy="2585323"/>
          </a:xfrm>
          <a:prstGeom prst="rect">
            <a:avLst/>
          </a:prstGeom>
        </p:spPr>
        <p:txBody>
          <a:bodyPr wrap="square">
            <a:spAutoFit/>
          </a:bodyPr>
          <a:lstStyle/>
          <a:p>
            <a:r>
              <a:rPr lang="hu-HU" dirty="0"/>
              <a:t>Mindennek van tudata ami élő vagy aminek tudat kölcsönözhető az által, hogy az érzékelésünk része, kvantum-összefonódásba vagy kapcsolatba van velünk. </a:t>
            </a:r>
          </a:p>
          <a:p>
            <a:r>
              <a:rPr lang="en-US" dirty="0" smtClean="0"/>
              <a:t>	</a:t>
            </a:r>
            <a:r>
              <a:rPr lang="hu-HU" dirty="0" smtClean="0"/>
              <a:t>Vannak </a:t>
            </a:r>
            <a:r>
              <a:rPr lang="hu-HU" dirty="0"/>
              <a:t>alacsonyabb és magasabb tudatszintű létformák. Az emberi tudat hosszú idő alatt fejlődött ki. Mindezt az Őt körülvevő külső körülmények hatására tette. Tudatossá vált és magas tudatszintre tett szert. Ezt tudatos gondolkodással és tanulással érte el. A tudatos lélek ésszerű, gondolkodó, tanítható, képességeket elsajátítani képes, emlékezettel rendelkező, kiértékelni és ítéletalkotásra képes élőlény.</a:t>
            </a:r>
            <a:endParaRPr lang="hu-HU" dirty="0"/>
          </a:p>
        </p:txBody>
      </p:sp>
      <p:pic>
        <p:nvPicPr>
          <p:cNvPr id="5" name="Kép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8120144" y="1933164"/>
            <a:ext cx="3328307" cy="3328307"/>
          </a:xfrm>
          <a:prstGeom prst="rect">
            <a:avLst/>
          </a:prstGeom>
          <a:solidFill>
            <a:srgbClr val="FFFFFF">
              <a:shade val="85000"/>
            </a:srgbClr>
          </a:solidFill>
          <a:ln w="88900" cap="sq">
            <a:solidFill>
              <a:srgbClr val="FFFFFF"/>
            </a:solidFill>
            <a:miter lim="800000"/>
          </a:ln>
          <a:effectLst>
            <a:outerShdw blurRad="55000" dist="18000" dir="5400000" algn="tl" rotWithShape="0">
              <a:srgbClr val="000000">
                <a:alpha val="40000"/>
              </a:srgbClr>
            </a:outerShdw>
          </a:effectLst>
          <a:scene3d>
            <a:camera prst="orthographicFront"/>
            <a:lightRig rig="twoPt" dir="t">
              <a:rot lat="0" lon="0" rev="7200000"/>
            </a:lightRig>
          </a:scene3d>
          <a:sp3d>
            <a:bevelT w="25400" h="19050"/>
            <a:contourClr>
              <a:srgbClr val="FFFFFF"/>
            </a:contourClr>
          </a:sp3d>
        </p:spPr>
      </p:pic>
    </p:spTree>
    <p:extLst>
      <p:ext uri="{BB962C8B-B14F-4D97-AF65-F5344CB8AC3E}">
        <p14:creationId xmlns:p14="http://schemas.microsoft.com/office/powerpoint/2010/main" val="1680505266"/>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églalap 3"/>
          <p:cNvSpPr/>
          <p:nvPr/>
        </p:nvSpPr>
        <p:spPr>
          <a:xfrm>
            <a:off x="762000" y="1053968"/>
            <a:ext cx="6096000" cy="5078313"/>
          </a:xfrm>
          <a:prstGeom prst="rect">
            <a:avLst/>
          </a:prstGeom>
        </p:spPr>
        <p:txBody>
          <a:bodyPr>
            <a:spAutoFit/>
          </a:bodyPr>
          <a:lstStyle/>
          <a:p>
            <a:r>
              <a:rPr lang="hu-HU" dirty="0"/>
              <a:t>Egy példával szeretném érzékeltetni, hogy mennyire igaz és fontos a külső körülmények hatása és a lélek tanulási képessége és taníthatósága. Ha el vagyunk zárva környezetünktől, primitív, alacsony tudatszintű létformává válhatunk mi is. Vegyük alapul azt a helyzetet, amikor egy gyerek, aki még nem beszél egy lakatlan sziget őserdejébe kerül egyedül, nevelő szülők nélkül. A dzsungel könyve (The Jungle Book) (1894) Rudyard Kipling novellagyűjteménye egy Maugli nevű fiúról szól, akit farkasok neveltek fel. Ez egy megalapozott történetnek tűnik. Maugli az állatok nyelvén tanult meg beszélni. Ahhoz, hogy az állatok és emberek is kommunikálni tudjanak, hangokat adnak ki, és utánozzák egymást. Maugli esetében az emberi viselkedés felveszi és utánozza az állati viselkedésformákat. Erre a túléléshez van szüksége. A gyermek élete és viselkedése ösztönös, mint az állatoké és a védekezés illetve táplálékszerzés körül hangsúlyozódik ki. Mivel csak a dzsungellel és annak állatvilágával van kapcsolatban, így teljesen olyanná válik, mint a természeti népek akik a természet törvényei szerint élnek. </a:t>
            </a:r>
          </a:p>
        </p:txBody>
      </p:sp>
      <p:pic>
        <p:nvPicPr>
          <p:cNvPr id="5" name="Kép 4"/>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7350369" y="2042849"/>
            <a:ext cx="4480008" cy="252560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56354933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6926801" y="1320865"/>
            <a:ext cx="4806845" cy="3605134"/>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
        <p:nvSpPr>
          <p:cNvPr id="4" name="Téglalap 3"/>
          <p:cNvSpPr/>
          <p:nvPr/>
        </p:nvSpPr>
        <p:spPr>
          <a:xfrm>
            <a:off x="545412" y="933790"/>
            <a:ext cx="6096000" cy="5632311"/>
          </a:xfrm>
          <a:prstGeom prst="rect">
            <a:avLst/>
          </a:prstGeom>
        </p:spPr>
        <p:txBody>
          <a:bodyPr>
            <a:spAutoFit/>
          </a:bodyPr>
          <a:lstStyle/>
          <a:p>
            <a:r>
              <a:rPr lang="hu-HU" dirty="0"/>
              <a:t>A természet csodái, mint a növények egy érdekes tudatosságra vallanak. Figyeljük csak meg a szimmetriáikat. Hogyan lehetséges, hogy egy növény szerkezetileg olyan szimmetrikussá váljon? Mi határozza ezt meg? Ezeknek a lételemeknek is van genetikai örökítési memóriájuk, amely a magban raktározódik el. Energetikai rendszerük van, mint az embereknek. Ezt a tudós társadalom is bizonyította például a Kirilian aura fényképfelvételekkel. Ez az információs tér kell legyen a hordozója a növények formáinak. Rendelkezniük kell érzékelő és visszajelző rendszerrel is. A napraforgónál például tapasztaljuk, hogy a növény, mint számtalan más társa a fény felé fordul. Az is ismert, hogy ha szeretettel foglalkozunk vele, vagy más növények mellé helyezzük, akkor szebb lesz és jobban nő. Ez azért lehetséges mivel energetikai információcsere kell fennálljon a növények, a környezet és az emberi tudat között. Saját emberi energiáink és gondolati formáink hatnak a növényeket körülvevő morfogenetikus </a:t>
            </a:r>
            <a:r>
              <a:rPr lang="hu-HU" dirty="0" smtClean="0"/>
              <a:t>térre</a:t>
            </a:r>
            <a:r>
              <a:rPr lang="hu-HU" dirty="0"/>
              <a:t>. Természetesen ezzel nem azt akarom mondani, hogy az emberi gondolat átalakító ereje nagyobb lenne egy a növények számára jó </a:t>
            </a:r>
            <a:r>
              <a:rPr lang="hu-HU" dirty="0" smtClean="0"/>
              <a:t>táptalajnál.</a:t>
            </a:r>
            <a:endParaRPr lang="hu-HU" dirty="0"/>
          </a:p>
        </p:txBody>
      </p:sp>
    </p:spTree>
    <p:extLst>
      <p:ext uri="{BB962C8B-B14F-4D97-AF65-F5344CB8AC3E}">
        <p14:creationId xmlns:p14="http://schemas.microsoft.com/office/powerpoint/2010/main" val="41144707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églalap 3"/>
          <p:cNvSpPr/>
          <p:nvPr/>
        </p:nvSpPr>
        <p:spPr>
          <a:xfrm>
            <a:off x="1207477" y="1697394"/>
            <a:ext cx="6096000" cy="3416320"/>
          </a:xfrm>
          <a:prstGeom prst="rect">
            <a:avLst/>
          </a:prstGeom>
        </p:spPr>
        <p:txBody>
          <a:bodyPr>
            <a:spAutoFit/>
          </a:bodyPr>
          <a:lstStyle/>
          <a:p>
            <a:r>
              <a:rPr lang="hu-HU" dirty="0"/>
              <a:t>Az állatoknál is tapasztalható és látható, hogy kialakultak szépséges formák és színek. Sokszor olyan színkompozíciót vesznek fel mint a környezetük, hogy el tudjanak rejtőzni a ragadozóktól </a:t>
            </a:r>
            <a:r>
              <a:rPr lang="hu-HU" dirty="0" smtClean="0"/>
              <a:t>vagy hogy </a:t>
            </a:r>
            <a:r>
              <a:rPr lang="hu-HU" dirty="0"/>
              <a:t>vonzzák a másik nemet. Vajon a védekező és szaporodási mechanizmusok tudatosan épülnek be az élőlények genetikai memóriájába? Az Ő tudatos reakciójuk ez az őket körülvevő környezeti, természeti hatások miatt? Vagy inkább egy más magasabb tudatossággal rendelkező Isteni entitás kreatív alkotásáról van szó? Valószínűleg mindegyik hozzájárul ennek az életformának a kialakulásához. Egyik sincs meg a másik nélkül. A „magból nem lesz termés” teremtő tudat nélkül.</a:t>
            </a:r>
            <a:endParaRPr lang="hu-HU" dirty="0"/>
          </a:p>
        </p:txBody>
      </p:sp>
      <p:pic>
        <p:nvPicPr>
          <p:cNvPr id="5" name="Kép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99497" y="1697394"/>
            <a:ext cx="4122680" cy="3092010"/>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215302436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églalap 3"/>
          <p:cNvSpPr/>
          <p:nvPr/>
        </p:nvSpPr>
        <p:spPr>
          <a:xfrm>
            <a:off x="1008184" y="1917956"/>
            <a:ext cx="6096000" cy="3139321"/>
          </a:xfrm>
          <a:prstGeom prst="rect">
            <a:avLst/>
          </a:prstGeom>
        </p:spPr>
        <p:txBody>
          <a:bodyPr>
            <a:spAutoFit/>
          </a:bodyPr>
          <a:lstStyle/>
          <a:p>
            <a:r>
              <a:rPr lang="hu-HU" dirty="0"/>
              <a:t>A baktériumokat és vírusokat a gyógyszerekbe kémiailag beültetett információ, „tanítja”, hogy ne tegye beteggé fizikai testünket. Úgyszintén a te saját tudatod is megtanulja, hogy a gyógyszer hogyan gyógyít, és így a tényleges fizikai hatás mellett tud segíteni az egészség helyreállításában. Ezért mindig olvasd el mire jó amit használsz, különben kevesebb pozitív eredményt érsz el vele. A hit a gyógyulásban segít a felépülésben. Tudományos kutatási eredmények kimutatták, hogy a placebo gyógykészítmények is gyógyhatással vannak az emberi testre és lélekre. A beteg nem tudja, hogy nem az igazi hatásos gyógyszert vette be, mégis gyógyul tőle.</a:t>
            </a:r>
          </a:p>
        </p:txBody>
      </p:sp>
      <p:pic>
        <p:nvPicPr>
          <p:cNvPr id="5" name="Kép 4"/>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415244" y="1917956"/>
            <a:ext cx="4337153" cy="325286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24222220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gradFill>
          <a:gsLst>
            <a:gs pos="0">
              <a:schemeClr val="accent2">
                <a:lumMod val="20000"/>
                <a:lumOff val="80000"/>
              </a:schemeClr>
            </a:gs>
            <a:gs pos="74000">
              <a:schemeClr val="accent1">
                <a:lumMod val="45000"/>
                <a:lumOff val="55000"/>
              </a:schemeClr>
            </a:gs>
            <a:gs pos="83000">
              <a:schemeClr val="accent1">
                <a:lumMod val="45000"/>
                <a:lumOff val="55000"/>
              </a:schemeClr>
            </a:gs>
            <a:gs pos="100000">
              <a:schemeClr val="accent1">
                <a:lumMod val="30000"/>
                <a:lumOff val="70000"/>
              </a:schemeClr>
            </a:gs>
          </a:gsLst>
          <a:lin ang="5400000" scaled="1"/>
        </a:gradFill>
        <a:effectLst/>
      </p:bgPr>
    </p:bg>
    <p:spTree>
      <p:nvGrpSpPr>
        <p:cNvPr id="1" name=""/>
        <p:cNvGrpSpPr/>
        <p:nvPr/>
      </p:nvGrpSpPr>
      <p:grpSpPr>
        <a:xfrm>
          <a:off x="0" y="0"/>
          <a:ext cx="0" cy="0"/>
          <a:chOff x="0" y="0"/>
          <a:chExt cx="0" cy="0"/>
        </a:xfrm>
      </p:grpSpPr>
      <p:sp>
        <p:nvSpPr>
          <p:cNvPr id="4" name="Téglalap 3"/>
          <p:cNvSpPr/>
          <p:nvPr/>
        </p:nvSpPr>
        <p:spPr>
          <a:xfrm>
            <a:off x="949569" y="2204500"/>
            <a:ext cx="6096000" cy="2308324"/>
          </a:xfrm>
          <a:prstGeom prst="rect">
            <a:avLst/>
          </a:prstGeom>
        </p:spPr>
        <p:txBody>
          <a:bodyPr>
            <a:spAutoFit/>
          </a:bodyPr>
          <a:lstStyle/>
          <a:p>
            <a:r>
              <a:rPr lang="hu-HU" dirty="0"/>
              <a:t>Elementálok közül megemlíteném a </a:t>
            </a:r>
            <a:r>
              <a:rPr lang="hu-HU" dirty="0" smtClean="0"/>
              <a:t>kristályokat, </a:t>
            </a:r>
            <a:r>
              <a:rPr lang="hu-HU" dirty="0"/>
              <a:t>mivel a gyógyászatban többen használják kezelési módszerként. Tudatot „kölcsönözhetünk” nekik az által, hogy leírod, hogy a kristály hogyan működik számodra. Ha csak magadnál viseled anélkül, hogy tudnád mire jó, nem sokat fog segíteni a gyógyulásban. Tanítsd a kristályodat, ezzel önmagad </a:t>
            </a:r>
            <a:r>
              <a:rPr lang="hu-HU" dirty="0" smtClean="0"/>
              <a:t>is. Gyógyítani </a:t>
            </a:r>
            <a:r>
              <a:rPr lang="hu-HU" dirty="0"/>
              <a:t>ugyanis a </a:t>
            </a:r>
            <a:r>
              <a:rPr lang="hu-HU" dirty="0" smtClean="0"/>
              <a:t>tudat </a:t>
            </a:r>
            <a:r>
              <a:rPr lang="hu-HU" dirty="0"/>
              <a:t>tanításával lehet, a saját tudatodéval. </a:t>
            </a:r>
          </a:p>
        </p:txBody>
      </p:sp>
      <p:pic>
        <p:nvPicPr>
          <p:cNvPr id="6" name="Kép 5"/>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7755223" y="1667974"/>
            <a:ext cx="2857500" cy="3381375"/>
          </a:xfrm>
          <a:prstGeom prst="rect">
            <a:avLst/>
          </a:prstGeom>
          <a:ln w="190500" cap="sq">
            <a:solidFill>
              <a:srgbClr val="C8C6BD"/>
            </a:solidFill>
            <a:prstDash val="solid"/>
            <a:miter lim="800000"/>
          </a:ln>
          <a:effectLst>
            <a:outerShdw blurRad="254000" algn="bl" rotWithShape="0">
              <a:srgbClr val="000000">
                <a:alpha val="43000"/>
              </a:srgbClr>
            </a:outerShdw>
          </a:effectLst>
          <a:scene3d>
            <a:camera prst="perspectiveFront" fov="5400000"/>
            <a:lightRig rig="threePt" dir="t">
              <a:rot lat="0" lon="0" rev="2100000"/>
            </a:lightRig>
          </a:scene3d>
          <a:sp3d extrusionH="25400">
            <a:bevelT w="304800" h="152400" prst="hardEdge"/>
            <a:extrusionClr>
              <a:srgbClr val="000000"/>
            </a:extrusionClr>
          </a:sp3d>
        </p:spPr>
      </p:pic>
    </p:spTree>
    <p:extLst>
      <p:ext uri="{BB962C8B-B14F-4D97-AF65-F5344CB8AC3E}">
        <p14:creationId xmlns:p14="http://schemas.microsoft.com/office/powerpoint/2010/main" val="2412009738"/>
      </p:ext>
    </p:extLst>
  </p:cSld>
  <p:clrMapOvr>
    <a:masterClrMapping/>
  </p:clrMapOvr>
</p:sld>
</file>

<file path=ppt/theme/theme1.xml><?xml version="1.0" encoding="utf-8"?>
<a:theme xmlns:a="http://schemas.openxmlformats.org/drawingml/2006/main" name="Office-téma">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1464</TotalTime>
  <Words>678</Words>
  <Application>Microsoft Office PowerPoint</Application>
  <PresentationFormat>Szélesvásznú</PresentationFormat>
  <Paragraphs>8</Paragraphs>
  <Slides>6</Slides>
  <Notes>0</Notes>
  <HiddenSlides>0</HiddenSlides>
  <MMClips>0</MMClips>
  <ScaleCrop>false</ScaleCrop>
  <HeadingPairs>
    <vt:vector size="6" baseType="variant">
      <vt:variant>
        <vt:lpstr>Használt betűtípusok</vt:lpstr>
      </vt:variant>
      <vt:variant>
        <vt:i4>3</vt:i4>
      </vt:variant>
      <vt:variant>
        <vt:lpstr>Téma</vt:lpstr>
      </vt:variant>
      <vt:variant>
        <vt:i4>1</vt:i4>
      </vt:variant>
      <vt:variant>
        <vt:lpstr>Diacímek</vt:lpstr>
      </vt:variant>
      <vt:variant>
        <vt:i4>6</vt:i4>
      </vt:variant>
    </vt:vector>
  </HeadingPairs>
  <TitlesOfParts>
    <vt:vector size="10" baseType="lpstr">
      <vt:lpstr>Arial</vt:lpstr>
      <vt:lpstr>Calibri</vt:lpstr>
      <vt:lpstr>Calibri Light</vt:lpstr>
      <vt:lpstr>Office-téma</vt:lpstr>
      <vt:lpstr>2. Alacsonyabb és magasabb tudatszintek     </vt:lpstr>
      <vt:lpstr>PowerPoint bemutató</vt:lpstr>
      <vt:lpstr>PowerPoint bemutató</vt:lpstr>
      <vt:lpstr>PowerPoint bemutató</vt:lpstr>
      <vt:lpstr>PowerPoint bemutató</vt:lpstr>
      <vt:lpstr>PowerPoint bemutató</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 Alacsonyabb és magasabb tudatszintek</dc:title>
  <dc:creator>Anyu</dc:creator>
  <cp:lastModifiedBy>Anyu</cp:lastModifiedBy>
  <cp:revision>28</cp:revision>
  <dcterms:created xsi:type="dcterms:W3CDTF">2013-10-14T03:28:09Z</dcterms:created>
  <dcterms:modified xsi:type="dcterms:W3CDTF">2013-10-30T10:41:35Z</dcterms:modified>
</cp:coreProperties>
</file>