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FAF3-B1C2-459D-AD91-38DA75826974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158F-35E5-43CF-B9F0-D5D4040450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14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FAF3-B1C2-459D-AD91-38DA75826974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158F-35E5-43CF-B9F0-D5D4040450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6590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FAF3-B1C2-459D-AD91-38DA75826974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158F-35E5-43CF-B9F0-D5D4040450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7086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FAF3-B1C2-459D-AD91-38DA75826974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158F-35E5-43CF-B9F0-D5D4040450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2280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FAF3-B1C2-459D-AD91-38DA75826974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158F-35E5-43CF-B9F0-D5D4040450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7976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FAF3-B1C2-459D-AD91-38DA75826974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158F-35E5-43CF-B9F0-D5D4040450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477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FAF3-B1C2-459D-AD91-38DA75826974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158F-35E5-43CF-B9F0-D5D4040450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918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FAF3-B1C2-459D-AD91-38DA75826974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158F-35E5-43CF-B9F0-D5D4040450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119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FAF3-B1C2-459D-AD91-38DA75826974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158F-35E5-43CF-B9F0-D5D4040450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313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FAF3-B1C2-459D-AD91-38DA75826974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158F-35E5-43CF-B9F0-D5D4040450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6112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FAF3-B1C2-459D-AD91-38DA75826974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E158F-35E5-43CF-B9F0-D5D4040450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830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6FAF3-B1C2-459D-AD91-38DA75826974}" type="datetimeFigureOut">
              <a:rPr lang="hu-HU" smtClean="0"/>
              <a:t>2013.11.11.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E158F-35E5-43CF-B9F0-D5D4040450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017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955729" y="1965858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 smtClean="0"/>
              <a:t>Az élőlények olyan fizikai létezők, amelyek fizikai testükhöz és energetikai rendszerükhöz kötöttek. Ez a rendszer a minket körülvevő elektromágneses tér része. Ez az energiamátrix áthatja testünk egészét le az atomi és molekuláris szintekig. Ez egy interaktív és folyamatosan megnyilvánuló, a külső és belső univerzumunkkal állandóan kölcsönható, életműködést szabályozó energiamező. Ez a mező egy tudati tér is egyben, mely minden információt tartalmaz a fizikai testünkről, a múltunkról, az érzelmeinkről és vágyainkról is.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65822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110711" y="1383818"/>
            <a:ext cx="71653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 Jin és Jan, egymással néha ellentétes, de egyben kiegészítő jellemvonásai az univerzális tudatnak, az anyagnak, valamint az energia megnyilvánulásainak. A kínai felfogás szerint ez a kettősség meghatározója személyiségünknek és a minket körülvevő világnak. A Jin és Jang ősprincípiumának leírása a természet megfigyeléséből ered. A két fogalom nem választható szét és csak együtt egymáshoz viszonyítva értelmezhető. A Jin jelentése a hegy árnyékos oldala, a sötétség megjelenési formája. A Jang jelentése a hegy napos oldala, a fény megtestesítője. Felsorolnék néhány példát, amely az ellentétes jelleget tükrözi. Jang „pozitív” megnyilvánulásai: férfi, nap, fény, tűz, forró, nyár, nappal, erő, mozgás, változás, haladás, fejlődés, tágulás, kifelé fordulás. Jin „negatív” megnyilvánulásai: nő, hold, sötétség, víz, hideg, tél, éjszaka, gyengédség, pihenés, állandóság, megállás, összehúzódás, befelé fordulás.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298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110712" y="1566843"/>
            <a:ext cx="69329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Ezek az ellentétpárok az univerzum örökös változásra való hajlamát, és a két egymást kisegítő Jin-Jang erők közötti állandó játszmát tükrözi. A Jang világos oldalt vörössel vagy fehér színnel, míg a Jin sötét oldalt fekete vagy kék színnel ábrázolják. Mindkét oldalban van egy kis kör az ellentét színéből („jin a jang-ban”, illetve „jang a jin-ben”), melynek jelentése az elválaszthatatlanság, a két erő egymással összekötött léte és az egyensúly felé való törekvés. A Jin-Jang körben való megjelenítése a szimmetriára és egyben az Univerzumunk egyensúlyi állapotára utal. Bár ellentétet szimbolizáló erő pár, mégis képes megteremti a világunk egységes egészséges létformáját. Ha ez az egyensúly felborul, a két erő az energiákat mozgásba lendíti és helyreállítja a rendet.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0731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893735" y="1433270"/>
            <a:ext cx="742885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Ezeket a tanokat alátámasztják a filozófia, a fizika, a nyugati és keleti orvoslási módok, melyek közvetve vagy közvetlenül gyógyítják testünket energetikailag. A csakra gyógyászok, mint a reiki, prána nadi, akupunktúra, reflexológia, masszás és biorezonancia energiaközpontokat és a Jin-Jang megnyilvánulásait említik a testben és azok felborult egyensúlyát mérik és gyógyítják. A Csakra szanszkrit eredetű szó és „kereket” jelent. A reiki és a prána nadi szerint a csakrák olyan kis forgó energia központok, melyek életenergiával (Chi) látják el a fizikai testet. Érthető tehát, hogyha ezek rendellenesen működnek, az a prána energia áramlását akadályozza a nadikon (csakrákat összekötő energia csövecskéken) keresztül. A Chi működését a Jin és a Jang meridiánokon való energiaáramlás határozza meg. Ez a Chi energia felelős a szerveink energiaellátásáért. Ehhez az energiához hozzá rendelhetjük az életelemeket, mint tűz, víz és szél. Ezek az állandó mozgást és tisztulást szimbolizálják. A Jin és Jang erőterek kibillenése megbetegítheti az egész fizikai testet és lelki kiegyensúlyozatlanság is kialakulhat.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5834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017722" y="230386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 smtClean="0"/>
              <a:t>A betegség első tünetei először sejt szinten jelentkeznek. Bizonyos lappangási idő kell elteljen, hogy a betegség a szerveket is elérje. Az egyensúly felborulása akár egy vagy több szerv működését is befolyásolhatja. Ha a sejtszintű stádiumban nem orvosoljuk a hibát, ez egyre jobban elmélyül és nehezebben tudjuk helyreállítani a szervezet egészségét.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233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971227" y="1783819"/>
            <a:ext cx="70413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 lelki problémák néha energetikai blokkok, fájdalmak formájában jelentkezhetnek. Ilyenkor a gyógymódokat sokszor kombinálni kell, hogy az égészség helyre álljon. Akupunktúrás tűknek a testen való helyes elhelyezésével az energetikai blokkokat oldani lehet. Hasonló eredmény érhető el reflexológiás módszerekkel a fájdalmas pontok masszírozásával is. A stressz oldó és állapotfelmérő biorezonanciás készülékekkel számtalan stressz okozó hatás kiiktatható. Ezzel a szervezet elhangolódott rezgéseit állíthatjuk helyre. Ennek az eljárásnak a során elektródákat helyezünk el a testen, melyek finom elektromágneses jeleket adnak le a test különböző pontjain, ezzel felmérve és kiiktatva a lokális zavarokat.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5897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064217" y="1367335"/>
            <a:ext cx="738235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 csakrákban az energiát gondolattal is áramoltathatjuk.</a:t>
            </a:r>
            <a:r>
              <a:rPr lang="en-US" dirty="0" smtClean="0"/>
              <a:t> </a:t>
            </a:r>
            <a:r>
              <a:rPr lang="hu-HU" dirty="0" smtClean="0"/>
              <a:t>Ehhez a tudat lecsendesítő és  a jógának a </a:t>
            </a:r>
            <a:r>
              <a:rPr lang="hu-HU" dirty="0" err="1" smtClean="0"/>
              <a:t>Chi-t</a:t>
            </a:r>
            <a:r>
              <a:rPr lang="hu-HU" dirty="0" smtClean="0"/>
              <a:t> mozgató módszereit ajánlatos alkalmazni. Ilyenek például a Joga </a:t>
            </a:r>
            <a:r>
              <a:rPr lang="hu-HU" dirty="0" err="1" smtClean="0"/>
              <a:t>Chi-Kung</a:t>
            </a:r>
            <a:r>
              <a:rPr lang="hu-HU" dirty="0" smtClean="0"/>
              <a:t> módszertana vagy a mozgással és légzéssel összekötött </a:t>
            </a:r>
            <a:r>
              <a:rPr lang="hu-HU" dirty="0" err="1" smtClean="0"/>
              <a:t>Hatha</a:t>
            </a:r>
            <a:r>
              <a:rPr lang="hu-HU" dirty="0" smtClean="0"/>
              <a:t> Jóga vagy a </a:t>
            </a:r>
            <a:r>
              <a:rPr lang="hu-HU" dirty="0" err="1" smtClean="0"/>
              <a:t>Kundalini</a:t>
            </a:r>
            <a:r>
              <a:rPr lang="hu-HU" dirty="0" smtClean="0"/>
              <a:t> jóga. A jógában a Nap és a Hold, a Jin és Jang, prána és </a:t>
            </a:r>
            <a:r>
              <a:rPr lang="hu-HU" dirty="0" err="1" smtClean="0"/>
              <a:t>apána</a:t>
            </a:r>
            <a:r>
              <a:rPr lang="hu-HU" dirty="0" smtClean="0"/>
              <a:t> (energiák) egyesülését teremtjük meg. A joga nem csak a testi, </a:t>
            </a:r>
            <a:r>
              <a:rPr lang="hu-HU" dirty="0" err="1" smtClean="0"/>
              <a:t>relaxaciós</a:t>
            </a:r>
            <a:r>
              <a:rPr lang="hu-HU" dirty="0" smtClean="0"/>
              <a:t> és légzésgyakorlatok koncentrál, hanem foglalkozik az élet rejtett csodáinak mélyreható tanulmányozásával is. A joga életfilozófiájának köszönhető, hogy irányítása alá tudja helyezni a testet a tudatot és az elmét. A fizikai test és a prána feletti uralom megszerzésével az ember uralkodni képes az elméjén. Az ászának és a pránájáma gyakorlása által az elme fókuszáltabb és koncentráló képesebb lesz. A jógik tudják, hogy az elme természeténél fogva nyughatatlan, minden pillanatban hatással vannak rá az érzékek: látás, hallás, tapintás, ízlelés, szaglás. A jogával az érzékek leválaszthatók a tárgyi világról és minden külső körülményt kiiktatva irányítást nyer az elme felett.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35363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017721" y="1354793"/>
            <a:ext cx="75838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Mozgással és a légzéssel segíthetjük a vérkeringést és egyben helyreállíthatjuk a Chi életenergia áramlását is. Ezért ajánlott napi egy óra tornagyakorlat vagy séta </a:t>
            </a:r>
            <a:r>
              <a:rPr lang="hu-HU" dirty="0" err="1" smtClean="0"/>
              <a:t>oxigéndús</a:t>
            </a:r>
            <a:r>
              <a:rPr lang="hu-HU" dirty="0" smtClean="0"/>
              <a:t> zöld környezetben A véráramba bekerülhetnek környezeti terhelések, allergének, toxinok amelyek szintén akadályozhatják a csakrák tisztulását. Ennek következtében folyamatosan túlterhelődünk így energiaszintünk csökken. Ezért ezeket is el kell távolítani a testből. Erre jó módszer a három napos gyümölcs-zöldég és salaktalanító tea kúra. Ajánlott még a szauna is aminek ismert jótékony hatása van a tisztítókúrák között. A relaxáció és a meditáció a stresszes állapotok oldására ajánlott, ilyenkor vérkeringésünk és légzésünk lassul és egy pihent tudatállapotba kerülünk oldva a bennünk levő feszültségeket. Ezek a holisztikus módszerek főként betegségek megelőzésére irányulnak. Ha komoly betegség alakul ki ajánlott elmenni egy orvoshoz is.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34189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1032</Words>
  <Application>Microsoft Office PowerPoint</Application>
  <PresentationFormat>Szélesvásznú</PresentationFormat>
  <Paragraphs>8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Anyu</dc:creator>
  <cp:lastModifiedBy>Anyu</cp:lastModifiedBy>
  <cp:revision>1</cp:revision>
  <dcterms:created xsi:type="dcterms:W3CDTF">2013-11-11T19:46:19Z</dcterms:created>
  <dcterms:modified xsi:type="dcterms:W3CDTF">2013-11-11T20:09:50Z</dcterms:modified>
</cp:coreProperties>
</file>