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4.xml.rels" ContentType="application/vnd.openxmlformats-package.relationships+xml"/>
  <Override PartName="/ppt/slideMasters/_rels/slideMaster5.xml.rels" ContentType="application/vnd.openxmlformats-package.relationships+xml"/>
  <Override PartName="/ppt/slideMasters/_rels/slideMaster6.xml.rels" ContentType="application/vnd.openxmlformats-package.relationships+xml"/>
  <Override PartName="/ppt/slideMasters/_rels/slideMaster7.xml.rels" ContentType="application/vnd.openxmlformats-package.relationships+xml"/>
  <Override PartName="/ppt/slideMasters/_rels/slideMaster8.xml.rels" ContentType="application/vnd.openxmlformats-package.relationships+xml"/>
  <Override PartName="/ppt/slideMasters/_rels/slideMaster9.xml.rels" ContentType="application/vnd.openxmlformats-package.relationships+xml"/>
  <Override PartName="/ppt/slideMasters/_rels/slideMaster10.xml.rels" ContentType="application/vnd.openxmlformats-package.relationships+xml"/>
  <Override PartName="/ppt/slideMasters/_rels/slideMaster11.xml.rels" ContentType="application/vnd.openxmlformats-package.relationships+xml"/>
  <Override PartName="/ppt/slideMasters/_rels/slideMaster12.xml.rels" ContentType="application/vnd.openxmlformats-package.relationships+xml"/>
  <Override PartName="/ppt/slideMasters/_rels/slideMaster13.xml.rels" ContentType="application/vnd.openxmlformats-package.relationships+xml"/>
  <Override PartName="/ppt/slideMasters/_rels/slideMaster14.xml.rels" ContentType="application/vnd.openxmlformats-package.relationships+xml"/>
  <Override PartName="/ppt/slideMasters/_rels/slideMaster15.xml.rels" ContentType="application/vnd.openxmlformats-package.relationships+xml"/>
  <Override PartName="/ppt/slideMasters/_rels/slideMaster16.xml.rels" ContentType="application/vnd.openxmlformats-package.relationships+xml"/>
  <Override PartName="/ppt/slideMasters/_rels/slideMaster17.xml.rels" ContentType="application/vnd.openxmlformats-package.relationship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theme/theme15.xml" ContentType="application/vnd.openxmlformats-officedocument.theme+xml"/>
  <Override PartName="/ppt/theme/theme16.xml" ContentType="application/vnd.openxmlformats-officedocument.theme+xml"/>
  <Override PartName="/ppt/theme/theme17.xml" ContentType="application/vnd.openxmlformats-officedocument.theme+xml"/>
  <Override PartName="/ppt/theme/_rels/theme1.xml.rels" ContentType="application/vnd.openxmlformats-package.relationships+xml"/>
  <Override PartName="/ppt/theme/_rels/theme2.xml.rels" ContentType="application/vnd.openxmlformats-package.relationships+xml"/>
  <Override PartName="/ppt/theme/_rels/theme3.xml.rels" ContentType="application/vnd.openxmlformats-package.relationships+xml"/>
  <Override PartName="/ppt/theme/_rels/theme4.xml.rels" ContentType="application/vnd.openxmlformats-package.relationships+xml"/>
  <Override PartName="/ppt/theme/_rels/theme5.xml.rels" ContentType="application/vnd.openxmlformats-package.relationships+xml"/>
  <Override PartName="/ppt/theme/_rels/theme6.xml.rels" ContentType="application/vnd.openxmlformats-package.relationships+xml"/>
  <Override PartName="/ppt/theme/_rels/theme7.xml.rels" ContentType="application/vnd.openxmlformats-package.relationships+xml"/>
  <Override PartName="/ppt/theme/_rels/theme8.xml.rels" ContentType="application/vnd.openxmlformats-package.relationships+xml"/>
  <Override PartName="/ppt/theme/_rels/theme9.xml.rels" ContentType="application/vnd.openxmlformats-package.relationships+xml"/>
  <Override PartName="/ppt/theme/_rels/theme10.xml.rels" ContentType="application/vnd.openxmlformats-package.relationships+xml"/>
  <Override PartName="/ppt/theme/_rels/theme11.xml.rels" ContentType="application/vnd.openxmlformats-package.relationships+xml"/>
  <Override PartName="/ppt/theme/_rels/theme12.xml.rels" ContentType="application/vnd.openxmlformats-package.relationships+xml"/>
  <Override PartName="/ppt/theme/_rels/theme13.xml.rels" ContentType="application/vnd.openxmlformats-package.relationships+xml"/>
  <Override PartName="/ppt/theme/_rels/theme14.xml.rels" ContentType="application/vnd.openxmlformats-package.relationships+xml"/>
  <Override PartName="/ppt/theme/_rels/theme15.xml.rels" ContentType="application/vnd.openxmlformats-package.relationships+xml"/>
  <Override PartName="/ppt/theme/_rels/theme16.xml.rels" ContentType="application/vnd.openxmlformats-package.relationships+xml"/>
  <Override PartName="/ppt/theme/_rels/theme17.xml.rels" ContentType="application/vnd.openxmlformats-package.relationships+xml"/>
  <Override PartName="/ppt/media/image1.jpeg" ContentType="image/jpeg"/>
  <Override PartName="/ppt/media/image2.png" ContentType="image/png"/>
  <Override PartName="/ppt/media/image4.jpeg" ContentType="image/jpeg"/>
  <Override PartName="/ppt/media/image3.jpeg" ContentType="image/jpeg"/>
  <Override PartName="/ppt/media/image5.jpeg" ContentType="image/jpeg"/>
  <Override PartName="/ppt/media/image6.png" ContentType="image/png"/>
  <Override PartName="/ppt/media/image7.jpeg" ContentType="image/jpeg"/>
  <Override PartName="/ppt/media/image8.png" ContentType="image/png"/>
  <Override PartName="/ppt/media/image9.jpeg" ContentType="image/jpeg"/>
  <Override PartName="/ppt/media/image10.jpeg" ContentType="image/jpeg"/>
  <Override PartName="/ppt/media/image11.jpeg" ContentType="image/jpeg"/>
  <Override PartName="/ppt/media/image12.jpeg" ContentType="image/jpeg"/>
  <Override PartName="/ppt/media/image13.jpeg" ContentType="image/jpe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9.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_rels/presentation.xml.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50" r:id="rId3"/>
    <p:sldMasterId id="2147483652" r:id="rId4"/>
    <p:sldMasterId id="2147483654" r:id="rId5"/>
    <p:sldMasterId id="2147483656" r:id="rId6"/>
    <p:sldMasterId id="2147483658" r:id="rId7"/>
    <p:sldMasterId id="2147483660" r:id="rId8"/>
    <p:sldMasterId id="2147483662" r:id="rId9"/>
    <p:sldMasterId id="2147483664" r:id="rId10"/>
    <p:sldMasterId id="2147483666" r:id="rId11"/>
    <p:sldMasterId id="2147483668" r:id="rId12"/>
    <p:sldMasterId id="2147483670" r:id="rId13"/>
    <p:sldMasterId id="2147483672" r:id="rId14"/>
    <p:sldMasterId id="2147483674" r:id="rId15"/>
    <p:sldMasterId id="2147483676" r:id="rId16"/>
    <p:sldMasterId id="2147483678" r:id="rId17"/>
    <p:sldMasterId id="2147483680" r:id="rId18"/>
  </p:sldMasterIdLst>
  <p:sldIdLst>
    <p:sldId id="256" r:id="rId19"/>
    <p:sldId id="257" r:id="rId20"/>
    <p:sldId id="258" r:id="rId21"/>
    <p:sldId id="259" r:id="rId22"/>
    <p:sldId id="260" r:id="rId23"/>
    <p:sldId id="261" r:id="rId24"/>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Master" Target="slideMasters/slideMaster7.xml"/><Relationship Id="rId9" Type="http://schemas.openxmlformats.org/officeDocument/2006/relationships/slideMaster" Target="slideMasters/slideMaster8.xml"/><Relationship Id="rId10" Type="http://schemas.openxmlformats.org/officeDocument/2006/relationships/slideMaster" Target="slideMasters/slideMaster9.xml"/><Relationship Id="rId11" Type="http://schemas.openxmlformats.org/officeDocument/2006/relationships/slideMaster" Target="slideMasters/slideMaster10.xml"/><Relationship Id="rId12" Type="http://schemas.openxmlformats.org/officeDocument/2006/relationships/slideMaster" Target="slideMasters/slideMaster11.xml"/><Relationship Id="rId13" Type="http://schemas.openxmlformats.org/officeDocument/2006/relationships/slideMaster" Target="slideMasters/slideMaster12.xml"/><Relationship Id="rId14" Type="http://schemas.openxmlformats.org/officeDocument/2006/relationships/slideMaster" Target="slideMasters/slideMaster13.xml"/><Relationship Id="rId15" Type="http://schemas.openxmlformats.org/officeDocument/2006/relationships/slideMaster" Target="slideMasters/slideMaster14.xml"/><Relationship Id="rId16" Type="http://schemas.openxmlformats.org/officeDocument/2006/relationships/slideMaster" Target="slideMasters/slideMaster15.xml"/><Relationship Id="rId17" Type="http://schemas.openxmlformats.org/officeDocument/2006/relationships/slideMaster" Target="slideMasters/slideMaster16.xml"/><Relationship Id="rId18" Type="http://schemas.openxmlformats.org/officeDocument/2006/relationships/slideMaster" Target="slideMasters/slideMaster17.xml"/><Relationship Id="rId19" Type="http://schemas.openxmlformats.org/officeDocument/2006/relationships/slide" Target="slides/slide1.xml"/><Relationship Id="rId20" Type="http://schemas.openxmlformats.org/officeDocument/2006/relationships/slide" Target="slides/slide2.xml"/><Relationship Id="rId21" Type="http://schemas.openxmlformats.org/officeDocument/2006/relationships/slide" Target="slides/slide3.xml"/><Relationship Id="rId22" Type="http://schemas.openxmlformats.org/officeDocument/2006/relationships/slide" Target="slides/slide4.xml"/><Relationship Id="rId23" Type="http://schemas.openxmlformats.org/officeDocument/2006/relationships/slide" Target="slides/slide5.xml"/><Relationship Id="rId24" Type="http://schemas.openxmlformats.org/officeDocument/2006/relationships/slide" Target="slides/slide6.xml"/><Relationship Id="rId2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3.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4.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5.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6.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7.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9.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Címdia">
    <p:spTree>
      <p:nvGrpSpPr>
        <p:cNvPr id="1" name=""/>
        <p:cNvGrpSpPr/>
        <p:nvPr/>
      </p:nvGrpSpPr>
      <p:grpSpPr>
        <a:xfrm>
          <a:off x="0" y="0"/>
          <a:ext cx="0" cy="0"/>
          <a:chOff x="0" y="0"/>
          <a:chExt cx="0" cy="0"/>
        </a:xfrm>
      </p:grpSpPr>
      <p:sp>
        <p:nvSpPr>
          <p:cNvPr id="20" name="PlaceHolder 1"/>
          <p:cNvSpPr>
            <a:spLocks noGrp="1"/>
          </p:cNvSpPr>
          <p:nvPr>
            <p:ph type="title"/>
          </p:nvPr>
        </p:nvSpPr>
        <p:spPr>
          <a:xfrm>
            <a:off x="1154880" y="973800"/>
            <a:ext cx="8760960" cy="70668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Century Gothic"/>
            </a:endParaRPr>
          </a:p>
        </p:txBody>
      </p:sp>
      <p:sp>
        <p:nvSpPr>
          <p:cNvPr id="21" name="PlaceHolder 2"/>
          <p:cNvSpPr>
            <a:spLocks noGrp="1"/>
          </p:cNvSpPr>
          <p:nvPr>
            <p:ph type="subTitle"/>
          </p:nvPr>
        </p:nvSpPr>
        <p:spPr>
          <a:xfrm>
            <a:off x="1154880" y="2603520"/>
            <a:ext cx="8825400" cy="3416040"/>
          </a:xfrm>
          <a:prstGeom prst="rect">
            <a:avLst/>
          </a:prstGeom>
          <a:noFill/>
          <a:ln w="0">
            <a:noFill/>
          </a:ln>
        </p:spPr>
        <p:txBody>
          <a:bodyPr lIns="0" rIns="0" tIns="0" bIns="0" anchor="ctr">
            <a:noAutofit/>
          </a:bodyPr>
          <a:p>
            <a:pPr indent="0" algn="ctr">
              <a:buNone/>
            </a:pPr>
            <a:endParaRPr b="0" lang="en-US" sz="3200" spc="-1" strike="noStrike">
              <a:solidFill>
                <a:srgbClr val="000000"/>
              </a:solidFill>
              <a:latin typeface="Arial"/>
            </a:endParaRPr>
          </a:p>
        </p:txBody>
      </p:sp>
      <p:sp>
        <p:nvSpPr>
          <p:cNvPr id="4" name="PlaceHolder 3"/>
          <p:cNvSpPr>
            <a:spLocks noGrp="1"/>
          </p:cNvSpPr>
          <p:nvPr>
            <p:ph type="ftr" idx="2"/>
          </p:nvPr>
        </p:nvSpPr>
        <p:spPr/>
        <p:txBody>
          <a:bodyPr/>
          <a:p>
            <a:r>
              <a:t>Footer</a:t>
            </a:r>
          </a:p>
        </p:txBody>
      </p:sp>
      <p:sp>
        <p:nvSpPr>
          <p:cNvPr id="5" name="PlaceHolder 4"/>
          <p:cNvSpPr>
            <a:spLocks noGrp="1"/>
          </p:cNvSpPr>
          <p:nvPr>
            <p:ph type="sldNum" idx="3"/>
          </p:nvPr>
        </p:nvSpPr>
        <p:spPr/>
        <p:txBody>
          <a:bodyPr/>
          <a:p>
            <a:fld id="{5D87E0E3-369B-4152-A989-C1112E4B73DE}" type="slidenum">
              <a:t>&lt;#&gt;</a:t>
            </a:fld>
          </a:p>
        </p:txBody>
      </p:sp>
      <p:sp>
        <p:nvSpPr>
          <p:cNvPr id="6" name="PlaceHolder 5"/>
          <p:cNvSpPr>
            <a:spLocks noGrp="1"/>
          </p:cNvSpPr>
          <p:nvPr>
            <p:ph type="dt" idx="1"/>
          </p:nvPr>
        </p:nvSpPr>
        <p:spPr/>
        <p:txBody>
          <a:bodyPr/>
          <a:p>
            <a:r>
              <a:rPr lang="en-US"/>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Cím és tartalom">
    <p:spTree>
      <p:nvGrpSpPr>
        <p:cNvPr id="1" name=""/>
        <p:cNvGrpSpPr/>
        <p:nvPr/>
      </p:nvGrpSpPr>
      <p:grpSpPr>
        <a:xfrm>
          <a:off x="0" y="0"/>
          <a:ext cx="0" cy="0"/>
          <a:chOff x="0" y="0"/>
          <a:chExt cx="0" cy="0"/>
        </a:xfrm>
      </p:grpSpPr>
      <p:sp>
        <p:nvSpPr>
          <p:cNvPr id="243" name="PlaceHolder 1"/>
          <p:cNvSpPr>
            <a:spLocks noGrp="1"/>
          </p:cNvSpPr>
          <p:nvPr>
            <p:ph type="title"/>
          </p:nvPr>
        </p:nvSpPr>
        <p:spPr>
          <a:xfrm>
            <a:off x="1154880" y="973800"/>
            <a:ext cx="8760960" cy="70668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Century Gothic"/>
            </a:endParaRPr>
          </a:p>
        </p:txBody>
      </p:sp>
      <p:sp>
        <p:nvSpPr>
          <p:cNvPr id="244" name="PlaceHolder 2"/>
          <p:cNvSpPr>
            <a:spLocks noGrp="1"/>
          </p:cNvSpPr>
          <p:nvPr>
            <p:ph/>
          </p:nvPr>
        </p:nvSpPr>
        <p:spPr>
          <a:xfrm>
            <a:off x="1154880" y="2603520"/>
            <a:ext cx="8825400" cy="3416040"/>
          </a:xfrm>
          <a:prstGeom prst="rect">
            <a:avLst/>
          </a:prstGeom>
          <a:noFill/>
          <a:ln w="0">
            <a:noFill/>
          </a:ln>
        </p:spPr>
        <p:txBody>
          <a:bodyPr lIns="0" rIns="0" tIns="0" bIns="0" anchor="t">
            <a:normAutofit/>
          </a:bodyPr>
          <a:p>
            <a:pPr indent="0">
              <a:spcBef>
                <a:spcPts val="1417"/>
              </a:spcBef>
              <a:buNone/>
            </a:pPr>
            <a:endParaRPr b="0" lang="en-US" sz="1800" spc="-1" strike="noStrike">
              <a:solidFill>
                <a:schemeClr val="dk1">
                  <a:lumMod val="75000"/>
                  <a:lumOff val="25000"/>
                </a:schemeClr>
              </a:solidFill>
              <a:latin typeface="Century Gothic"/>
            </a:endParaRPr>
          </a:p>
        </p:txBody>
      </p:sp>
      <p:sp>
        <p:nvSpPr>
          <p:cNvPr id="4" name="PlaceHolder 3"/>
          <p:cNvSpPr>
            <a:spLocks noGrp="1"/>
          </p:cNvSpPr>
          <p:nvPr>
            <p:ph type="ftr" idx="29"/>
          </p:nvPr>
        </p:nvSpPr>
        <p:spPr/>
        <p:txBody>
          <a:bodyPr/>
          <a:p>
            <a:r>
              <a:t>Footer</a:t>
            </a:r>
          </a:p>
        </p:txBody>
      </p:sp>
      <p:sp>
        <p:nvSpPr>
          <p:cNvPr id="5" name="PlaceHolder 4"/>
          <p:cNvSpPr>
            <a:spLocks noGrp="1"/>
          </p:cNvSpPr>
          <p:nvPr>
            <p:ph type="sldNum" idx="30"/>
          </p:nvPr>
        </p:nvSpPr>
        <p:spPr/>
        <p:txBody>
          <a:bodyPr/>
          <a:p>
            <a:fld id="{129640B3-50CC-4BA5-954E-226DC78EAE82}" type="slidenum">
              <a:t>&lt;#&gt;</a:t>
            </a:fld>
          </a:p>
        </p:txBody>
      </p:sp>
      <p:sp>
        <p:nvSpPr>
          <p:cNvPr id="6" name="PlaceHolder 5"/>
          <p:cNvSpPr>
            <a:spLocks noGrp="1"/>
          </p:cNvSpPr>
          <p:nvPr>
            <p:ph type="dt" idx="28"/>
          </p:nvPr>
        </p:nvSpPr>
        <p:spPr/>
        <p:txBody>
          <a:bodyPr/>
          <a:p>
            <a:r>
              <a:rPr lang="en-US"/>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Szakaszfejléc">
    <p:spTree>
      <p:nvGrpSpPr>
        <p:cNvPr id="1" name=""/>
        <p:cNvGrpSpPr/>
        <p:nvPr/>
      </p:nvGrpSpPr>
      <p:grpSpPr>
        <a:xfrm>
          <a:off x="0" y="0"/>
          <a:ext cx="0" cy="0"/>
          <a:chOff x="0" y="0"/>
          <a:chExt cx="0" cy="0"/>
        </a:xfrm>
      </p:grpSpPr>
      <p:sp>
        <p:nvSpPr>
          <p:cNvPr id="2" name="PlaceHolder 1"/>
          <p:cNvSpPr>
            <a:spLocks noGrp="1"/>
          </p:cNvSpPr>
          <p:nvPr>
            <p:ph type="ftr" idx="32"/>
          </p:nvPr>
        </p:nvSpPr>
        <p:spPr/>
        <p:txBody>
          <a:bodyPr/>
          <a:p>
            <a:r>
              <a:t>Footer</a:t>
            </a:r>
          </a:p>
        </p:txBody>
      </p:sp>
      <p:sp>
        <p:nvSpPr>
          <p:cNvPr id="3" name="PlaceHolder 2"/>
          <p:cNvSpPr>
            <a:spLocks noGrp="1"/>
          </p:cNvSpPr>
          <p:nvPr>
            <p:ph type="sldNum" idx="33"/>
          </p:nvPr>
        </p:nvSpPr>
        <p:spPr/>
        <p:txBody>
          <a:bodyPr/>
          <a:p>
            <a:fld id="{DB3BF4EA-FC14-4A02-8595-4AEB1678A1DA}" type="slidenum">
              <a:t>&lt;#&gt;</a:t>
            </a:fld>
          </a:p>
        </p:txBody>
      </p:sp>
      <p:sp>
        <p:nvSpPr>
          <p:cNvPr id="4" name="PlaceHolder 3"/>
          <p:cNvSpPr>
            <a:spLocks noGrp="1"/>
          </p:cNvSpPr>
          <p:nvPr>
            <p:ph type="dt" idx="31"/>
          </p:nvPr>
        </p:nvSpPr>
        <p:spPr/>
        <p:txBody>
          <a:bodyPr/>
          <a:p>
            <a:r>
              <a:rPr lang="en-US"/>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2 tartalomrész">
    <p:spTree>
      <p:nvGrpSpPr>
        <p:cNvPr id="1" name=""/>
        <p:cNvGrpSpPr/>
        <p:nvPr/>
      </p:nvGrpSpPr>
      <p:grpSpPr>
        <a:xfrm>
          <a:off x="0" y="0"/>
          <a:ext cx="0" cy="0"/>
          <a:chOff x="0" y="0"/>
          <a:chExt cx="0" cy="0"/>
        </a:xfrm>
      </p:grpSpPr>
      <p:sp>
        <p:nvSpPr>
          <p:cNvPr id="290" name="PlaceHolder 1"/>
          <p:cNvSpPr>
            <a:spLocks noGrp="1"/>
          </p:cNvSpPr>
          <p:nvPr>
            <p:ph type="title"/>
          </p:nvPr>
        </p:nvSpPr>
        <p:spPr>
          <a:xfrm>
            <a:off x="1154880" y="973800"/>
            <a:ext cx="8760960" cy="70668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Century Gothic"/>
            </a:endParaRPr>
          </a:p>
        </p:txBody>
      </p:sp>
      <p:sp>
        <p:nvSpPr>
          <p:cNvPr id="291" name="PlaceHolder 2"/>
          <p:cNvSpPr>
            <a:spLocks noGrp="1"/>
          </p:cNvSpPr>
          <p:nvPr>
            <p:ph/>
          </p:nvPr>
        </p:nvSpPr>
        <p:spPr>
          <a:xfrm>
            <a:off x="1154880" y="2603520"/>
            <a:ext cx="4306680" cy="3416040"/>
          </a:xfrm>
          <a:prstGeom prst="rect">
            <a:avLst/>
          </a:prstGeom>
          <a:noFill/>
          <a:ln w="0">
            <a:noFill/>
          </a:ln>
        </p:spPr>
        <p:txBody>
          <a:bodyPr lIns="0" rIns="0" tIns="0" bIns="0" anchor="t">
            <a:normAutofit/>
          </a:bodyPr>
          <a:p>
            <a:pPr indent="0">
              <a:spcBef>
                <a:spcPts val="1417"/>
              </a:spcBef>
              <a:buNone/>
            </a:pPr>
            <a:endParaRPr b="0" lang="en-US" sz="1800" spc="-1" strike="noStrike">
              <a:solidFill>
                <a:schemeClr val="dk1">
                  <a:lumMod val="75000"/>
                  <a:lumOff val="25000"/>
                </a:schemeClr>
              </a:solidFill>
              <a:latin typeface="Century Gothic"/>
            </a:endParaRPr>
          </a:p>
        </p:txBody>
      </p:sp>
      <p:sp>
        <p:nvSpPr>
          <p:cNvPr id="292" name="PlaceHolder 3"/>
          <p:cNvSpPr>
            <a:spLocks noGrp="1"/>
          </p:cNvSpPr>
          <p:nvPr>
            <p:ph/>
          </p:nvPr>
        </p:nvSpPr>
        <p:spPr>
          <a:xfrm>
            <a:off x="5677200" y="2603520"/>
            <a:ext cx="4306680" cy="3416040"/>
          </a:xfrm>
          <a:prstGeom prst="rect">
            <a:avLst/>
          </a:prstGeom>
          <a:noFill/>
          <a:ln w="0">
            <a:noFill/>
          </a:ln>
        </p:spPr>
        <p:txBody>
          <a:bodyPr lIns="0" rIns="0" tIns="0" bIns="0" anchor="t">
            <a:normAutofit/>
          </a:bodyPr>
          <a:p>
            <a:pPr indent="0">
              <a:spcBef>
                <a:spcPts val="1417"/>
              </a:spcBef>
              <a:buNone/>
            </a:pPr>
            <a:endParaRPr b="0" lang="en-US" sz="1800" spc="-1" strike="noStrike">
              <a:solidFill>
                <a:schemeClr val="dk1">
                  <a:lumMod val="75000"/>
                  <a:lumOff val="25000"/>
                </a:schemeClr>
              </a:solidFill>
              <a:latin typeface="Century Gothic"/>
            </a:endParaRPr>
          </a:p>
        </p:txBody>
      </p:sp>
      <p:sp>
        <p:nvSpPr>
          <p:cNvPr id="5" name="PlaceHolder 4"/>
          <p:cNvSpPr>
            <a:spLocks noGrp="1"/>
          </p:cNvSpPr>
          <p:nvPr>
            <p:ph type="ftr" idx="35"/>
          </p:nvPr>
        </p:nvSpPr>
        <p:spPr/>
        <p:txBody>
          <a:bodyPr/>
          <a:p>
            <a:r>
              <a:t>Footer</a:t>
            </a:r>
          </a:p>
        </p:txBody>
      </p:sp>
      <p:sp>
        <p:nvSpPr>
          <p:cNvPr id="6" name="PlaceHolder 5"/>
          <p:cNvSpPr>
            <a:spLocks noGrp="1"/>
          </p:cNvSpPr>
          <p:nvPr>
            <p:ph type="sldNum" idx="36"/>
          </p:nvPr>
        </p:nvSpPr>
        <p:spPr/>
        <p:txBody>
          <a:bodyPr/>
          <a:p>
            <a:fld id="{71DAA469-44C0-45C5-87C9-83B699B54E11}" type="slidenum">
              <a:t>&lt;#&gt;</a:t>
            </a:fld>
          </a:p>
        </p:txBody>
      </p:sp>
      <p:sp>
        <p:nvSpPr>
          <p:cNvPr id="7" name="PlaceHolder 6"/>
          <p:cNvSpPr>
            <a:spLocks noGrp="1"/>
          </p:cNvSpPr>
          <p:nvPr>
            <p:ph type="dt" idx="34"/>
          </p:nvPr>
        </p:nvSpPr>
        <p:spPr/>
        <p:txBody>
          <a:bodyPr/>
          <a:p>
            <a:r>
              <a:rPr lang="en-US"/>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Összehasonlítás">
    <p:spTree>
      <p:nvGrpSpPr>
        <p:cNvPr id="1" name=""/>
        <p:cNvGrpSpPr/>
        <p:nvPr/>
      </p:nvGrpSpPr>
      <p:grpSpPr>
        <a:xfrm>
          <a:off x="0" y="0"/>
          <a:ext cx="0" cy="0"/>
          <a:chOff x="0" y="0"/>
          <a:chExt cx="0" cy="0"/>
        </a:xfrm>
      </p:grpSpPr>
      <p:sp>
        <p:nvSpPr>
          <p:cNvPr id="2" name="PlaceHolder 1"/>
          <p:cNvSpPr>
            <a:spLocks noGrp="1"/>
          </p:cNvSpPr>
          <p:nvPr>
            <p:ph type="ftr" idx="38"/>
          </p:nvPr>
        </p:nvSpPr>
        <p:spPr/>
        <p:txBody>
          <a:bodyPr/>
          <a:p>
            <a:r>
              <a:t>Footer</a:t>
            </a:r>
          </a:p>
        </p:txBody>
      </p:sp>
      <p:sp>
        <p:nvSpPr>
          <p:cNvPr id="3" name="PlaceHolder 2"/>
          <p:cNvSpPr>
            <a:spLocks noGrp="1"/>
          </p:cNvSpPr>
          <p:nvPr>
            <p:ph type="sldNum" idx="39"/>
          </p:nvPr>
        </p:nvSpPr>
        <p:spPr/>
        <p:txBody>
          <a:bodyPr/>
          <a:p>
            <a:fld id="{AF816284-4625-4CCB-B785-964BEE7138D1}" type="slidenum">
              <a:t>&lt;#&gt;</a:t>
            </a:fld>
          </a:p>
        </p:txBody>
      </p:sp>
      <p:sp>
        <p:nvSpPr>
          <p:cNvPr id="4" name="PlaceHolder 3"/>
          <p:cNvSpPr>
            <a:spLocks noGrp="1"/>
          </p:cNvSpPr>
          <p:nvPr>
            <p:ph type="dt" idx="37"/>
          </p:nvPr>
        </p:nvSpPr>
        <p:spPr/>
        <p:txBody>
          <a:bodyPr/>
          <a:p>
            <a:r>
              <a:rPr lang="en-US"/>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Csak cím">
    <p:spTree>
      <p:nvGrpSpPr>
        <p:cNvPr id="1" name=""/>
        <p:cNvGrpSpPr/>
        <p:nvPr/>
      </p:nvGrpSpPr>
      <p:grpSpPr>
        <a:xfrm>
          <a:off x="0" y="0"/>
          <a:ext cx="0" cy="0"/>
          <a:chOff x="0" y="0"/>
          <a:chExt cx="0" cy="0"/>
        </a:xfrm>
      </p:grpSpPr>
      <p:sp>
        <p:nvSpPr>
          <p:cNvPr id="327" name="PlaceHolder 1"/>
          <p:cNvSpPr>
            <a:spLocks noGrp="1"/>
          </p:cNvSpPr>
          <p:nvPr>
            <p:ph type="title"/>
          </p:nvPr>
        </p:nvSpPr>
        <p:spPr>
          <a:xfrm>
            <a:off x="1154880" y="973800"/>
            <a:ext cx="8760960" cy="70668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Century Gothic"/>
            </a:endParaRPr>
          </a:p>
        </p:txBody>
      </p:sp>
      <p:sp>
        <p:nvSpPr>
          <p:cNvPr id="3" name="PlaceHolder 2"/>
          <p:cNvSpPr>
            <a:spLocks noGrp="1"/>
          </p:cNvSpPr>
          <p:nvPr>
            <p:ph type="ftr" idx="41"/>
          </p:nvPr>
        </p:nvSpPr>
        <p:spPr/>
        <p:txBody>
          <a:bodyPr/>
          <a:p>
            <a:r>
              <a:t>Footer</a:t>
            </a:r>
          </a:p>
        </p:txBody>
      </p:sp>
      <p:sp>
        <p:nvSpPr>
          <p:cNvPr id="4" name="PlaceHolder 3"/>
          <p:cNvSpPr>
            <a:spLocks noGrp="1"/>
          </p:cNvSpPr>
          <p:nvPr>
            <p:ph type="sldNum" idx="42"/>
          </p:nvPr>
        </p:nvSpPr>
        <p:spPr/>
        <p:txBody>
          <a:bodyPr/>
          <a:p>
            <a:fld id="{4B6E8D37-B74F-47E1-98C8-A824930D7E26}" type="slidenum">
              <a:t>&lt;#&gt;</a:t>
            </a:fld>
          </a:p>
        </p:txBody>
      </p:sp>
      <p:sp>
        <p:nvSpPr>
          <p:cNvPr id="5" name="PlaceHolder 4"/>
          <p:cNvSpPr>
            <a:spLocks noGrp="1"/>
          </p:cNvSpPr>
          <p:nvPr>
            <p:ph type="dt" idx="40"/>
          </p:nvPr>
        </p:nvSpPr>
        <p:spPr/>
        <p:txBody>
          <a:bodyPr/>
          <a:p>
            <a:r>
              <a:rPr lang="en-US"/>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Üres">
    <p:spTree>
      <p:nvGrpSpPr>
        <p:cNvPr id="1" name=""/>
        <p:cNvGrpSpPr/>
        <p:nvPr/>
      </p:nvGrpSpPr>
      <p:grpSpPr>
        <a:xfrm>
          <a:off x="0" y="0"/>
          <a:ext cx="0" cy="0"/>
          <a:chOff x="0" y="0"/>
          <a:chExt cx="0" cy="0"/>
        </a:xfrm>
      </p:grpSpPr>
      <p:sp>
        <p:nvSpPr>
          <p:cNvPr id="2" name="PlaceHolder 1"/>
          <p:cNvSpPr>
            <a:spLocks noGrp="1"/>
          </p:cNvSpPr>
          <p:nvPr>
            <p:ph type="ftr" idx="44"/>
          </p:nvPr>
        </p:nvSpPr>
        <p:spPr/>
        <p:txBody>
          <a:bodyPr/>
          <a:p>
            <a:r>
              <a:t>Footer</a:t>
            </a:r>
          </a:p>
        </p:txBody>
      </p:sp>
      <p:sp>
        <p:nvSpPr>
          <p:cNvPr id="3" name="PlaceHolder 2"/>
          <p:cNvSpPr>
            <a:spLocks noGrp="1"/>
          </p:cNvSpPr>
          <p:nvPr>
            <p:ph type="sldNum" idx="45"/>
          </p:nvPr>
        </p:nvSpPr>
        <p:spPr/>
        <p:txBody>
          <a:bodyPr/>
          <a:p>
            <a:fld id="{38DD08BE-4E25-47C0-A8E6-4516643AF015}" type="slidenum">
              <a:t>&lt;#&gt;</a:t>
            </a:fld>
          </a:p>
        </p:txBody>
      </p:sp>
      <p:sp>
        <p:nvSpPr>
          <p:cNvPr id="4" name="PlaceHolder 3"/>
          <p:cNvSpPr>
            <a:spLocks noGrp="1"/>
          </p:cNvSpPr>
          <p:nvPr>
            <p:ph type="dt" idx="43"/>
          </p:nvPr>
        </p:nvSpPr>
        <p:spPr/>
        <p:txBody>
          <a:bodyPr/>
          <a:p>
            <a:r>
              <a:rPr lang="en-US"/>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artalomrész képaláírással">
    <p:spTree>
      <p:nvGrpSpPr>
        <p:cNvPr id="1" name=""/>
        <p:cNvGrpSpPr/>
        <p:nvPr/>
      </p:nvGrpSpPr>
      <p:grpSpPr>
        <a:xfrm>
          <a:off x="0" y="0"/>
          <a:ext cx="0" cy="0"/>
          <a:chOff x="0" y="0"/>
          <a:chExt cx="0" cy="0"/>
        </a:xfrm>
      </p:grpSpPr>
      <p:sp>
        <p:nvSpPr>
          <p:cNvPr id="2" name="PlaceHolder 1"/>
          <p:cNvSpPr>
            <a:spLocks noGrp="1"/>
          </p:cNvSpPr>
          <p:nvPr>
            <p:ph type="ftr" idx="47"/>
          </p:nvPr>
        </p:nvSpPr>
        <p:spPr/>
        <p:txBody>
          <a:bodyPr/>
          <a:p>
            <a:r>
              <a:t>Footer</a:t>
            </a:r>
          </a:p>
        </p:txBody>
      </p:sp>
      <p:sp>
        <p:nvSpPr>
          <p:cNvPr id="3" name="PlaceHolder 2"/>
          <p:cNvSpPr>
            <a:spLocks noGrp="1"/>
          </p:cNvSpPr>
          <p:nvPr>
            <p:ph type="sldNum" idx="48"/>
          </p:nvPr>
        </p:nvSpPr>
        <p:spPr/>
        <p:txBody>
          <a:bodyPr/>
          <a:p>
            <a:fld id="{CFFA7988-DB17-4A4E-88BD-57AAEF701E0B}" type="slidenum">
              <a:t>&lt;#&gt;</a:t>
            </a:fld>
          </a:p>
        </p:txBody>
      </p:sp>
      <p:sp>
        <p:nvSpPr>
          <p:cNvPr id="4" name="PlaceHolder 3"/>
          <p:cNvSpPr>
            <a:spLocks noGrp="1"/>
          </p:cNvSpPr>
          <p:nvPr>
            <p:ph type="dt" idx="46"/>
          </p:nvPr>
        </p:nvSpPr>
        <p:spPr/>
        <p:txBody>
          <a:bodyPr/>
          <a:p>
            <a:r>
              <a:rPr lang="en-US"/>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Kép képaláírással">
    <p:spTree>
      <p:nvGrpSpPr>
        <p:cNvPr id="1" name=""/>
        <p:cNvGrpSpPr/>
        <p:nvPr/>
      </p:nvGrpSpPr>
      <p:grpSpPr>
        <a:xfrm>
          <a:off x="0" y="0"/>
          <a:ext cx="0" cy="0"/>
          <a:chOff x="0" y="0"/>
          <a:chExt cx="0" cy="0"/>
        </a:xfrm>
      </p:grpSpPr>
      <p:sp>
        <p:nvSpPr>
          <p:cNvPr id="2" name="PlaceHolder 1"/>
          <p:cNvSpPr>
            <a:spLocks noGrp="1"/>
          </p:cNvSpPr>
          <p:nvPr>
            <p:ph type="ftr" idx="50"/>
          </p:nvPr>
        </p:nvSpPr>
        <p:spPr/>
        <p:txBody>
          <a:bodyPr/>
          <a:p>
            <a:r>
              <a:t>Footer</a:t>
            </a:r>
          </a:p>
        </p:txBody>
      </p:sp>
      <p:sp>
        <p:nvSpPr>
          <p:cNvPr id="3" name="PlaceHolder 2"/>
          <p:cNvSpPr>
            <a:spLocks noGrp="1"/>
          </p:cNvSpPr>
          <p:nvPr>
            <p:ph type="sldNum" idx="51"/>
          </p:nvPr>
        </p:nvSpPr>
        <p:spPr/>
        <p:txBody>
          <a:bodyPr/>
          <a:p>
            <a:fld id="{DA7E81CF-74F0-4139-8048-C00ADAF47F87}" type="slidenum">
              <a:t>&lt;#&gt;</a:t>
            </a:fld>
          </a:p>
        </p:txBody>
      </p:sp>
      <p:sp>
        <p:nvSpPr>
          <p:cNvPr id="4" name="PlaceHolder 3"/>
          <p:cNvSpPr>
            <a:spLocks noGrp="1"/>
          </p:cNvSpPr>
          <p:nvPr>
            <p:ph type="dt" idx="49"/>
          </p:nvPr>
        </p:nvSpPr>
        <p:spPr/>
        <p:txBody>
          <a:bodyPr/>
          <a:p>
            <a:r>
              <a:rPr lang="en-US"/>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Panorámakép képaláírással">
    <p:spTree>
      <p:nvGrpSpPr>
        <p:cNvPr id="1" name=""/>
        <p:cNvGrpSpPr/>
        <p:nvPr/>
      </p:nvGrpSpPr>
      <p:grpSpPr>
        <a:xfrm>
          <a:off x="0" y="0"/>
          <a:ext cx="0" cy="0"/>
          <a:chOff x="0" y="0"/>
          <a:chExt cx="0" cy="0"/>
        </a:xfrm>
      </p:grpSpPr>
      <p:sp>
        <p:nvSpPr>
          <p:cNvPr id="2" name="PlaceHolder 1"/>
          <p:cNvSpPr>
            <a:spLocks noGrp="1"/>
          </p:cNvSpPr>
          <p:nvPr>
            <p:ph type="ftr" idx="5"/>
          </p:nvPr>
        </p:nvSpPr>
        <p:spPr/>
        <p:txBody>
          <a:bodyPr/>
          <a:p>
            <a:r>
              <a:t>Footer</a:t>
            </a:r>
          </a:p>
        </p:txBody>
      </p:sp>
      <p:sp>
        <p:nvSpPr>
          <p:cNvPr id="3" name="PlaceHolder 2"/>
          <p:cNvSpPr>
            <a:spLocks noGrp="1"/>
          </p:cNvSpPr>
          <p:nvPr>
            <p:ph type="sldNum" idx="6"/>
          </p:nvPr>
        </p:nvSpPr>
        <p:spPr/>
        <p:txBody>
          <a:bodyPr/>
          <a:p>
            <a:fld id="{90C41595-A8DB-4851-A9AF-B4C94B5C3547}" type="slidenum">
              <a:t>&lt;#&gt;</a:t>
            </a:fld>
          </a:p>
        </p:txBody>
      </p:sp>
      <p:sp>
        <p:nvSpPr>
          <p:cNvPr id="4" name="PlaceHolder 3"/>
          <p:cNvSpPr>
            <a:spLocks noGrp="1"/>
          </p:cNvSpPr>
          <p:nvPr>
            <p:ph type="dt" idx="4"/>
          </p:nvPr>
        </p:nvSpPr>
        <p:spPr/>
        <p:txBody>
          <a:bodyPr/>
          <a:p>
            <a:r>
              <a:rPr lang="en-US"/>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ím és képaláírás">
    <p:spTree>
      <p:nvGrpSpPr>
        <p:cNvPr id="1" name=""/>
        <p:cNvGrpSpPr/>
        <p:nvPr/>
      </p:nvGrpSpPr>
      <p:grpSpPr>
        <a:xfrm>
          <a:off x="0" y="0"/>
          <a:ext cx="0" cy="0"/>
          <a:chOff x="0" y="0"/>
          <a:chExt cx="0" cy="0"/>
        </a:xfrm>
      </p:grpSpPr>
      <p:sp>
        <p:nvSpPr>
          <p:cNvPr id="2" name="PlaceHolder 1"/>
          <p:cNvSpPr>
            <a:spLocks noGrp="1"/>
          </p:cNvSpPr>
          <p:nvPr>
            <p:ph type="ftr" idx="8"/>
          </p:nvPr>
        </p:nvSpPr>
        <p:spPr/>
        <p:txBody>
          <a:bodyPr/>
          <a:p>
            <a:r>
              <a:t>Footer</a:t>
            </a:r>
          </a:p>
        </p:txBody>
      </p:sp>
      <p:sp>
        <p:nvSpPr>
          <p:cNvPr id="3" name="PlaceHolder 2"/>
          <p:cNvSpPr>
            <a:spLocks noGrp="1"/>
          </p:cNvSpPr>
          <p:nvPr>
            <p:ph type="sldNum" idx="9"/>
          </p:nvPr>
        </p:nvSpPr>
        <p:spPr/>
        <p:txBody>
          <a:bodyPr/>
          <a:p>
            <a:fld id="{DEE7AF70-E2B2-4829-B986-FAC3B79186F5}" type="slidenum">
              <a:t>&lt;#&gt;</a:t>
            </a:fld>
          </a:p>
        </p:txBody>
      </p:sp>
      <p:sp>
        <p:nvSpPr>
          <p:cNvPr id="4" name="PlaceHolder 3"/>
          <p:cNvSpPr>
            <a:spLocks noGrp="1"/>
          </p:cNvSpPr>
          <p:nvPr>
            <p:ph type="dt" idx="7"/>
          </p:nvPr>
        </p:nvSpPr>
        <p:spPr/>
        <p:txBody>
          <a:bodyPr/>
          <a:p>
            <a:r>
              <a:rPr lang="en-US"/>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Idézet képaláírással">
    <p:spTree>
      <p:nvGrpSpPr>
        <p:cNvPr id="1" name=""/>
        <p:cNvGrpSpPr/>
        <p:nvPr/>
      </p:nvGrpSpPr>
      <p:grpSpPr>
        <a:xfrm>
          <a:off x="0" y="0"/>
          <a:ext cx="0" cy="0"/>
          <a:chOff x="0" y="0"/>
          <a:chExt cx="0" cy="0"/>
        </a:xfrm>
      </p:grpSpPr>
      <p:sp>
        <p:nvSpPr>
          <p:cNvPr id="2" name="PlaceHolder 1"/>
          <p:cNvSpPr>
            <a:spLocks noGrp="1"/>
          </p:cNvSpPr>
          <p:nvPr>
            <p:ph type="ftr" idx="11"/>
          </p:nvPr>
        </p:nvSpPr>
        <p:spPr/>
        <p:txBody>
          <a:bodyPr/>
          <a:p>
            <a:r>
              <a:t>Footer</a:t>
            </a:r>
          </a:p>
        </p:txBody>
      </p:sp>
      <p:sp>
        <p:nvSpPr>
          <p:cNvPr id="3" name="PlaceHolder 2"/>
          <p:cNvSpPr>
            <a:spLocks noGrp="1"/>
          </p:cNvSpPr>
          <p:nvPr>
            <p:ph type="sldNum" idx="12"/>
          </p:nvPr>
        </p:nvSpPr>
        <p:spPr/>
        <p:txBody>
          <a:bodyPr/>
          <a:p>
            <a:fld id="{4C5308EA-45D3-4A7B-8BC8-2B07EA2164BC}" type="slidenum">
              <a:t>&lt;#&gt;</a:t>
            </a:fld>
          </a:p>
        </p:txBody>
      </p:sp>
      <p:sp>
        <p:nvSpPr>
          <p:cNvPr id="4" name="PlaceHolder 3"/>
          <p:cNvSpPr>
            <a:spLocks noGrp="1"/>
          </p:cNvSpPr>
          <p:nvPr>
            <p:ph type="dt" idx="10"/>
          </p:nvPr>
        </p:nvSpPr>
        <p:spPr/>
        <p:txBody>
          <a:bodyPr/>
          <a:p>
            <a:r>
              <a:rPr lang="en-US"/>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Névkártya">
    <p:spTree>
      <p:nvGrpSpPr>
        <p:cNvPr id="1" name=""/>
        <p:cNvGrpSpPr/>
        <p:nvPr/>
      </p:nvGrpSpPr>
      <p:grpSpPr>
        <a:xfrm>
          <a:off x="0" y="0"/>
          <a:ext cx="0" cy="0"/>
          <a:chOff x="0" y="0"/>
          <a:chExt cx="0" cy="0"/>
        </a:xfrm>
      </p:grpSpPr>
      <p:sp>
        <p:nvSpPr>
          <p:cNvPr id="2" name="PlaceHolder 1"/>
          <p:cNvSpPr>
            <a:spLocks noGrp="1"/>
          </p:cNvSpPr>
          <p:nvPr>
            <p:ph type="ftr" idx="14"/>
          </p:nvPr>
        </p:nvSpPr>
        <p:spPr/>
        <p:txBody>
          <a:bodyPr/>
          <a:p>
            <a:r>
              <a:t>Footer</a:t>
            </a:r>
          </a:p>
        </p:txBody>
      </p:sp>
      <p:sp>
        <p:nvSpPr>
          <p:cNvPr id="3" name="PlaceHolder 2"/>
          <p:cNvSpPr>
            <a:spLocks noGrp="1"/>
          </p:cNvSpPr>
          <p:nvPr>
            <p:ph type="sldNum" idx="15"/>
          </p:nvPr>
        </p:nvSpPr>
        <p:spPr/>
        <p:txBody>
          <a:bodyPr/>
          <a:p>
            <a:fld id="{7711D2D9-73B6-4438-A76F-84220D2EF00F}" type="slidenum">
              <a:t>&lt;#&gt;</a:t>
            </a:fld>
          </a:p>
        </p:txBody>
      </p:sp>
      <p:sp>
        <p:nvSpPr>
          <p:cNvPr id="4" name="PlaceHolder 3"/>
          <p:cNvSpPr>
            <a:spLocks noGrp="1"/>
          </p:cNvSpPr>
          <p:nvPr>
            <p:ph type="dt" idx="13"/>
          </p:nvPr>
        </p:nvSpPr>
        <p:spPr/>
        <p:txBody>
          <a:bodyPr/>
          <a:p>
            <a:r>
              <a:rPr lang="en-US"/>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3 hasáb">
    <p:spTree>
      <p:nvGrpSpPr>
        <p:cNvPr id="1" name=""/>
        <p:cNvGrpSpPr/>
        <p:nvPr/>
      </p:nvGrpSpPr>
      <p:grpSpPr>
        <a:xfrm>
          <a:off x="0" y="0"/>
          <a:ext cx="0" cy="0"/>
          <a:chOff x="0" y="0"/>
          <a:chExt cx="0" cy="0"/>
        </a:xfrm>
      </p:grpSpPr>
      <p:sp>
        <p:nvSpPr>
          <p:cNvPr id="2" name="PlaceHolder 1"/>
          <p:cNvSpPr>
            <a:spLocks noGrp="1"/>
          </p:cNvSpPr>
          <p:nvPr>
            <p:ph type="ftr" idx="17"/>
          </p:nvPr>
        </p:nvSpPr>
        <p:spPr/>
        <p:txBody>
          <a:bodyPr/>
          <a:p>
            <a:r>
              <a:t>Footer</a:t>
            </a:r>
          </a:p>
        </p:txBody>
      </p:sp>
      <p:sp>
        <p:nvSpPr>
          <p:cNvPr id="3" name="PlaceHolder 2"/>
          <p:cNvSpPr>
            <a:spLocks noGrp="1"/>
          </p:cNvSpPr>
          <p:nvPr>
            <p:ph type="sldNum" idx="18"/>
          </p:nvPr>
        </p:nvSpPr>
        <p:spPr/>
        <p:txBody>
          <a:bodyPr/>
          <a:p>
            <a:fld id="{80341BDE-5DA7-4025-964F-7805CBFC871B}" type="slidenum">
              <a:t>&lt;#&gt;</a:t>
            </a:fld>
          </a:p>
        </p:txBody>
      </p:sp>
      <p:sp>
        <p:nvSpPr>
          <p:cNvPr id="4" name="PlaceHolder 3"/>
          <p:cNvSpPr>
            <a:spLocks noGrp="1"/>
          </p:cNvSpPr>
          <p:nvPr>
            <p:ph type="dt" idx="16"/>
          </p:nvPr>
        </p:nvSpPr>
        <p:spPr/>
        <p:txBody>
          <a:bodyPr/>
          <a:p>
            <a:r>
              <a:rPr lang="en-US"/>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3 képhasáb">
    <p:spTree>
      <p:nvGrpSpPr>
        <p:cNvPr id="1" name=""/>
        <p:cNvGrpSpPr/>
        <p:nvPr/>
      </p:nvGrpSpPr>
      <p:grpSpPr>
        <a:xfrm>
          <a:off x="0" y="0"/>
          <a:ext cx="0" cy="0"/>
          <a:chOff x="0" y="0"/>
          <a:chExt cx="0" cy="0"/>
        </a:xfrm>
      </p:grpSpPr>
      <p:sp>
        <p:nvSpPr>
          <p:cNvPr id="2" name="PlaceHolder 1"/>
          <p:cNvSpPr>
            <a:spLocks noGrp="1"/>
          </p:cNvSpPr>
          <p:nvPr>
            <p:ph type="ftr" idx="20"/>
          </p:nvPr>
        </p:nvSpPr>
        <p:spPr/>
        <p:txBody>
          <a:bodyPr/>
          <a:p>
            <a:r>
              <a:t>Footer</a:t>
            </a:r>
          </a:p>
        </p:txBody>
      </p:sp>
      <p:sp>
        <p:nvSpPr>
          <p:cNvPr id="3" name="PlaceHolder 2"/>
          <p:cNvSpPr>
            <a:spLocks noGrp="1"/>
          </p:cNvSpPr>
          <p:nvPr>
            <p:ph type="sldNum" idx="21"/>
          </p:nvPr>
        </p:nvSpPr>
        <p:spPr/>
        <p:txBody>
          <a:bodyPr/>
          <a:p>
            <a:fld id="{C8D0F322-8D5C-436F-84BA-4F242C106C97}" type="slidenum">
              <a:t>&lt;#&gt;</a:t>
            </a:fld>
          </a:p>
        </p:txBody>
      </p:sp>
      <p:sp>
        <p:nvSpPr>
          <p:cNvPr id="4" name="PlaceHolder 3"/>
          <p:cNvSpPr>
            <a:spLocks noGrp="1"/>
          </p:cNvSpPr>
          <p:nvPr>
            <p:ph type="dt" idx="19"/>
          </p:nvPr>
        </p:nvSpPr>
        <p:spPr/>
        <p:txBody>
          <a:bodyPr/>
          <a:p>
            <a:r>
              <a:rPr lang="en-US"/>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vertTx" preserve="1">
  <p:cSld name="Cím és függőleges szöveg">
    <p:spTree>
      <p:nvGrpSpPr>
        <p:cNvPr id="1" name=""/>
        <p:cNvGrpSpPr/>
        <p:nvPr/>
      </p:nvGrpSpPr>
      <p:grpSpPr>
        <a:xfrm>
          <a:off x="0" y="0"/>
          <a:ext cx="0" cy="0"/>
          <a:chOff x="0" y="0"/>
          <a:chExt cx="0" cy="0"/>
        </a:xfrm>
      </p:grpSpPr>
      <p:sp>
        <p:nvSpPr>
          <p:cNvPr id="2" name="PlaceHolder 1"/>
          <p:cNvSpPr>
            <a:spLocks noGrp="1"/>
          </p:cNvSpPr>
          <p:nvPr>
            <p:ph type="ftr" idx="23"/>
          </p:nvPr>
        </p:nvSpPr>
        <p:spPr/>
        <p:txBody>
          <a:bodyPr/>
          <a:p>
            <a:r>
              <a:t>Footer</a:t>
            </a:r>
          </a:p>
        </p:txBody>
      </p:sp>
      <p:sp>
        <p:nvSpPr>
          <p:cNvPr id="3" name="PlaceHolder 2"/>
          <p:cNvSpPr>
            <a:spLocks noGrp="1"/>
          </p:cNvSpPr>
          <p:nvPr>
            <p:ph type="sldNum" idx="24"/>
          </p:nvPr>
        </p:nvSpPr>
        <p:spPr/>
        <p:txBody>
          <a:bodyPr/>
          <a:p>
            <a:fld id="{9C2DDA90-6341-4B65-B585-A369171C0D52}" type="slidenum">
              <a:t>&lt;#&gt;</a:t>
            </a:fld>
          </a:p>
        </p:txBody>
      </p:sp>
      <p:sp>
        <p:nvSpPr>
          <p:cNvPr id="4" name="PlaceHolder 3"/>
          <p:cNvSpPr>
            <a:spLocks noGrp="1"/>
          </p:cNvSpPr>
          <p:nvPr>
            <p:ph type="dt" idx="22"/>
          </p:nvPr>
        </p:nvSpPr>
        <p:spPr/>
        <p:txBody>
          <a:bodyPr/>
          <a:p>
            <a:r>
              <a:rPr lang="en-US"/>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vertTitleAndTx" preserve="1">
  <p:cSld name="Függőleges cím és szöveg">
    <p:spTree>
      <p:nvGrpSpPr>
        <p:cNvPr id="1" name=""/>
        <p:cNvGrpSpPr/>
        <p:nvPr/>
      </p:nvGrpSpPr>
      <p:grpSpPr>
        <a:xfrm>
          <a:off x="0" y="0"/>
          <a:ext cx="0" cy="0"/>
          <a:chOff x="0" y="0"/>
          <a:chExt cx="0" cy="0"/>
        </a:xfrm>
      </p:grpSpPr>
      <p:sp>
        <p:nvSpPr>
          <p:cNvPr id="2" name="PlaceHolder 1"/>
          <p:cNvSpPr>
            <a:spLocks noGrp="1"/>
          </p:cNvSpPr>
          <p:nvPr>
            <p:ph type="ftr" idx="26"/>
          </p:nvPr>
        </p:nvSpPr>
        <p:spPr/>
        <p:txBody>
          <a:bodyPr/>
          <a:p>
            <a:r>
              <a:t>Footer</a:t>
            </a:r>
          </a:p>
        </p:txBody>
      </p:sp>
      <p:sp>
        <p:nvSpPr>
          <p:cNvPr id="3" name="PlaceHolder 2"/>
          <p:cNvSpPr>
            <a:spLocks noGrp="1"/>
          </p:cNvSpPr>
          <p:nvPr>
            <p:ph type="sldNum" idx="27"/>
          </p:nvPr>
        </p:nvSpPr>
        <p:spPr/>
        <p:txBody>
          <a:bodyPr/>
          <a:p>
            <a:fld id="{2E974283-2AF4-46A6-84EB-B271A23BA7E9}" type="slidenum">
              <a:t>&lt;#&gt;</a:t>
            </a:fld>
          </a:p>
        </p:txBody>
      </p:sp>
      <p:sp>
        <p:nvSpPr>
          <p:cNvPr id="4" name="PlaceHolder 3"/>
          <p:cNvSpPr>
            <a:spLocks noGrp="1"/>
          </p:cNvSpPr>
          <p:nvPr>
            <p:ph type="dt" idx="25"/>
          </p:nvPr>
        </p:nvSpPr>
        <p:spPr/>
        <p:txBody>
          <a:bodyPr/>
          <a:p>
            <a:r>
              <a:rPr lang="en-US"/>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2.png"/><Relationship Id="rId3" Type="http://schemas.openxmlformats.org/officeDocument/2006/relationships/image" Target="../media/image2.png"/><Relationship Id="rId4" Type="http://schemas.openxmlformats.org/officeDocument/2006/relationships/slideLayout" Target="../slideLayouts/slideLayout1.xml"/>
</Relationships>
</file>

<file path=ppt/slideMasters/_rels/slideMaster10.xml.rels><?xml version="1.0" encoding="UTF-8"?>
<Relationships xmlns="http://schemas.openxmlformats.org/package/2006/relationships"><Relationship Id="rId1" Type="http://schemas.openxmlformats.org/officeDocument/2006/relationships/theme" Target="../theme/theme10.xml"/><Relationship Id="rId2" Type="http://schemas.openxmlformats.org/officeDocument/2006/relationships/image" Target="../media/image2.png"/><Relationship Id="rId3" Type="http://schemas.openxmlformats.org/officeDocument/2006/relationships/slideLayout" Target="../slideLayouts/slideLayout10.xml"/>
</Relationships>
</file>

<file path=ppt/slideMasters/_rels/slideMaster11.xml.rels><?xml version="1.0" encoding="UTF-8"?>
<Relationships xmlns="http://schemas.openxmlformats.org/package/2006/relationships"><Relationship Id="rId1" Type="http://schemas.openxmlformats.org/officeDocument/2006/relationships/theme" Target="../theme/theme11.xml"/><Relationship Id="rId2" Type="http://schemas.openxmlformats.org/officeDocument/2006/relationships/image" Target="../media/image2.png"/><Relationship Id="rId3" Type="http://schemas.openxmlformats.org/officeDocument/2006/relationships/image" Target="../media/image2.png"/><Relationship Id="rId4" Type="http://schemas.openxmlformats.org/officeDocument/2006/relationships/slideLayout" Target="../slideLayouts/slideLayout11.xml"/>
</Relationships>
</file>

<file path=ppt/slideMasters/_rels/slideMaster12.xml.rels><?xml version="1.0" encoding="UTF-8"?>
<Relationships xmlns="http://schemas.openxmlformats.org/package/2006/relationships"><Relationship Id="rId1" Type="http://schemas.openxmlformats.org/officeDocument/2006/relationships/theme" Target="../theme/theme12.xml"/><Relationship Id="rId2" Type="http://schemas.openxmlformats.org/officeDocument/2006/relationships/image" Target="../media/image2.png"/><Relationship Id="rId3" Type="http://schemas.openxmlformats.org/officeDocument/2006/relationships/slideLayout" Target="../slideLayouts/slideLayout12.xml"/>
</Relationships>
</file>

<file path=ppt/slideMasters/_rels/slideMaster13.xml.rels><?xml version="1.0" encoding="UTF-8"?>
<Relationships xmlns="http://schemas.openxmlformats.org/package/2006/relationships"><Relationship Id="rId1" Type="http://schemas.openxmlformats.org/officeDocument/2006/relationships/theme" Target="../theme/theme13.xml"/><Relationship Id="rId2" Type="http://schemas.openxmlformats.org/officeDocument/2006/relationships/image" Target="../media/image2.png"/><Relationship Id="rId3" Type="http://schemas.openxmlformats.org/officeDocument/2006/relationships/slideLayout" Target="../slideLayouts/slideLayout13.xml"/>
</Relationships>
</file>

<file path=ppt/slideMasters/_rels/slideMaster14.xml.rels><?xml version="1.0" encoding="UTF-8"?>
<Relationships xmlns="http://schemas.openxmlformats.org/package/2006/relationships"><Relationship Id="rId1" Type="http://schemas.openxmlformats.org/officeDocument/2006/relationships/theme" Target="../theme/theme14.xml"/><Relationship Id="rId2" Type="http://schemas.openxmlformats.org/officeDocument/2006/relationships/image" Target="../media/image2.png"/><Relationship Id="rId3" Type="http://schemas.openxmlformats.org/officeDocument/2006/relationships/slideLayout" Target="../slideLayouts/slideLayout14.xml"/>
</Relationships>
</file>

<file path=ppt/slideMasters/_rels/slideMaster15.xml.rels><?xml version="1.0" encoding="UTF-8"?>
<Relationships xmlns="http://schemas.openxmlformats.org/package/2006/relationships"><Relationship Id="rId1" Type="http://schemas.openxmlformats.org/officeDocument/2006/relationships/theme" Target="../theme/theme15.xml"/><Relationship Id="rId2" Type="http://schemas.openxmlformats.org/officeDocument/2006/relationships/image" Target="../media/image2.png"/><Relationship Id="rId3" Type="http://schemas.openxmlformats.org/officeDocument/2006/relationships/slideLayout" Target="../slideLayouts/slideLayout15.xml"/>
</Relationships>
</file>

<file path=ppt/slideMasters/_rels/slideMaster16.xml.rels><?xml version="1.0" encoding="UTF-8"?>
<Relationships xmlns="http://schemas.openxmlformats.org/package/2006/relationships"><Relationship Id="rId1" Type="http://schemas.openxmlformats.org/officeDocument/2006/relationships/theme" Target="../theme/theme16.xml"/><Relationship Id="rId2" Type="http://schemas.openxmlformats.org/officeDocument/2006/relationships/image" Target="../media/image2.png"/><Relationship Id="rId3" Type="http://schemas.openxmlformats.org/officeDocument/2006/relationships/image" Target="../media/image2.png"/><Relationship Id="rId4" Type="http://schemas.openxmlformats.org/officeDocument/2006/relationships/slideLayout" Target="../slideLayouts/slideLayout16.xml"/>
</Relationships>
</file>

<file path=ppt/slideMasters/_rels/slideMaster17.xml.rels><?xml version="1.0" encoding="UTF-8"?>
<Relationships xmlns="http://schemas.openxmlformats.org/package/2006/relationships"><Relationship Id="rId1" Type="http://schemas.openxmlformats.org/officeDocument/2006/relationships/theme" Target="../theme/theme17.xml"/><Relationship Id="rId2" Type="http://schemas.openxmlformats.org/officeDocument/2006/relationships/image" Target="../media/image2.png"/><Relationship Id="rId3" Type="http://schemas.openxmlformats.org/officeDocument/2006/relationships/image" Target="../media/image2.png"/><Relationship Id="rId4" Type="http://schemas.openxmlformats.org/officeDocument/2006/relationships/slideLayout" Target="../slideLayouts/slideLayout17.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2.png"/><Relationship Id="rId3" Type="http://schemas.openxmlformats.org/officeDocument/2006/relationships/image" Target="../media/image2.png"/><Relationship Id="rId4" Type="http://schemas.openxmlformats.org/officeDocument/2006/relationships/slideLayout" Target="../slideLayouts/slideLayout2.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2.png"/><Relationship Id="rId3" Type="http://schemas.openxmlformats.org/officeDocument/2006/relationships/image" Target="../media/image2.png"/><Relationship Id="rId4" Type="http://schemas.openxmlformats.org/officeDocument/2006/relationships/slideLayout" Target="../slideLayouts/slideLayout3.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2.png"/><Relationship Id="rId3" Type="http://schemas.openxmlformats.org/officeDocument/2006/relationships/image" Target="../media/image2.png"/><Relationship Id="rId4" Type="http://schemas.openxmlformats.org/officeDocument/2006/relationships/slideLayout" Target="../slideLayouts/slideLayout4.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2.png"/><Relationship Id="rId3" Type="http://schemas.openxmlformats.org/officeDocument/2006/relationships/image" Target="../media/image2.png"/><Relationship Id="rId4" Type="http://schemas.openxmlformats.org/officeDocument/2006/relationships/slideLayout" Target="../slideLayouts/slideLayout5.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image" Target="../media/image2.png"/><Relationship Id="rId3" Type="http://schemas.openxmlformats.org/officeDocument/2006/relationships/slideLayout" Target="../slideLayouts/slideLayout6.xml"/>
</Relationships>
</file>

<file path=ppt/slideMasters/_rels/slideMaster7.xml.rels><?xml version="1.0" encoding="UTF-8"?>
<Relationships xmlns="http://schemas.openxmlformats.org/package/2006/relationships"><Relationship Id="rId1" Type="http://schemas.openxmlformats.org/officeDocument/2006/relationships/theme" Target="../theme/theme7.xml"/><Relationship Id="rId2" Type="http://schemas.openxmlformats.org/officeDocument/2006/relationships/image" Target="../media/image2.png"/><Relationship Id="rId3" Type="http://schemas.openxmlformats.org/officeDocument/2006/relationships/slideLayout" Target="../slideLayouts/slideLayout7.xml"/>
</Relationships>
</file>

<file path=ppt/slideMasters/_rels/slideMaster8.xml.rels><?xml version="1.0" encoding="UTF-8"?>
<Relationships xmlns="http://schemas.openxmlformats.org/package/2006/relationships"><Relationship Id="rId1" Type="http://schemas.openxmlformats.org/officeDocument/2006/relationships/theme" Target="../theme/theme8.xml"/><Relationship Id="rId2" Type="http://schemas.openxmlformats.org/officeDocument/2006/relationships/image" Target="../media/image2.png"/><Relationship Id="rId3" Type="http://schemas.openxmlformats.org/officeDocument/2006/relationships/slideLayout" Target="../slideLayouts/slideLayout8.xml"/>
</Relationships>
</file>

<file path=ppt/slideMasters/_rels/slideMaster9.xml.rels><?xml version="1.0" encoding="UTF-8"?>
<Relationships xmlns="http://schemas.openxmlformats.org/package/2006/relationships"><Relationship Id="rId1" Type="http://schemas.openxmlformats.org/officeDocument/2006/relationships/theme" Target="../theme/theme9.xml"/><Relationship Id="rId2" Type="http://schemas.openxmlformats.org/officeDocument/2006/relationships/image" Target="../media/image2.png"/><Relationship Id="rId3" Type="http://schemas.openxmlformats.org/officeDocument/2006/relationships/image" Target="../media/image2.png"/><Relationship Id="rId4" Type="http://schemas.openxmlformats.org/officeDocument/2006/relationships/slideLayout" Target="../slideLayouts/slideLayout9.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grpSp>
        <p:nvGrpSpPr>
          <p:cNvPr id="0" name="Group 7"/>
          <p:cNvGrpSpPr/>
          <p:nvPr/>
        </p:nvGrpSpPr>
        <p:grpSpPr>
          <a:xfrm>
            <a:off x="0" y="0"/>
            <a:ext cx="12191760" cy="6857640"/>
            <a:chOff x="0" y="0"/>
            <a:chExt cx="12191760" cy="6857640"/>
          </a:xfrm>
        </p:grpSpPr>
        <p:sp>
          <p:nvSpPr>
            <p:cNvPr id="1" name="Rectangle 6"/>
            <p:cNvSpPr/>
            <p:nvPr/>
          </p:nvSpPr>
          <p:spPr>
            <a:xfrm>
              <a:off x="0" y="0"/>
              <a:ext cx="12191760" cy="6857640"/>
            </a:xfrm>
            <a:prstGeom prst="rect">
              <a:avLst/>
            </a:prstGeom>
            <a:blipFill rotWithShape="0">
              <a:blip r:embed="rId2"/>
              <a:srcRect/>
              <a:stretch/>
            </a:blip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2" name="Oval 12"/>
            <p:cNvSpPr/>
            <p:nvPr/>
          </p:nvSpPr>
          <p:spPr>
            <a:xfrm>
              <a:off x="0" y="2666880"/>
              <a:ext cx="4190760" cy="4190760"/>
            </a:xfrm>
            <a:prstGeom prst="ellipse">
              <a:avLst/>
            </a:prstGeom>
            <a:gradFill rotWithShape="0">
              <a:gsLst>
                <a:gs pos="0">
                  <a:srgbClr val="9b6bf2">
                    <a:alpha val="11000"/>
                  </a:srgbClr>
                </a:gs>
                <a:gs pos="36000">
                  <a:srgbClr val="9b6bf2">
                    <a:alpha val="10000"/>
                  </a:srgbClr>
                </a:gs>
                <a:gs pos="75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3" name="Oval 14"/>
            <p:cNvSpPr/>
            <p:nvPr/>
          </p:nvSpPr>
          <p:spPr>
            <a:xfrm>
              <a:off x="0" y="2895480"/>
              <a:ext cx="2361960" cy="2361960"/>
            </a:xfrm>
            <a:prstGeom prst="ellipse">
              <a:avLst/>
            </a:prstGeom>
            <a:gradFill rotWithShape="0">
              <a:gsLst>
                <a:gs pos="0">
                  <a:srgbClr val="9b6bf2">
                    <a:alpha val="8000"/>
                  </a:srgbClr>
                </a:gs>
                <a:gs pos="36000">
                  <a:srgbClr val="9b6bf2">
                    <a:alpha val="8000"/>
                  </a:srgbClr>
                </a:gs>
                <a:gs pos="72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4" name="Oval 17"/>
            <p:cNvSpPr/>
            <p:nvPr/>
          </p:nvSpPr>
          <p:spPr>
            <a:xfrm>
              <a:off x="8609040" y="5867280"/>
              <a:ext cx="990360" cy="990360"/>
            </a:xfrm>
            <a:prstGeom prst="ellipse">
              <a:avLst/>
            </a:prstGeom>
            <a:gradFill rotWithShape="0">
              <a:gsLst>
                <a:gs pos="0">
                  <a:srgbClr val="9b6bf2">
                    <a:alpha val="14000"/>
                  </a:srgbClr>
                </a:gs>
                <a:gs pos="36000">
                  <a:srgbClr val="9b6bf2">
                    <a:alpha val="7000"/>
                  </a:srgbClr>
                </a:gs>
                <a:gs pos="66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5" name="Oval 15"/>
            <p:cNvSpPr/>
            <p:nvPr/>
          </p:nvSpPr>
          <p:spPr>
            <a:xfrm>
              <a:off x="8609040" y="1676520"/>
              <a:ext cx="2819160" cy="2819160"/>
            </a:xfrm>
            <a:prstGeom prst="ellipse">
              <a:avLst/>
            </a:prstGeom>
            <a:gradFill rotWithShape="0">
              <a:gsLst>
                <a:gs pos="0">
                  <a:srgbClr val="9b6bf2">
                    <a:alpha val="7000"/>
                  </a:srgbClr>
                </a:gs>
                <a:gs pos="36000">
                  <a:srgbClr val="9b6bf2">
                    <a:alpha val="6000"/>
                  </a:srgbClr>
                </a:gs>
                <a:gs pos="69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6" name="Oval 16"/>
            <p:cNvSpPr/>
            <p:nvPr/>
          </p:nvSpPr>
          <p:spPr>
            <a:xfrm>
              <a:off x="7999560" y="8640"/>
              <a:ext cx="1599840" cy="1599840"/>
            </a:xfrm>
            <a:prstGeom prst="ellipse">
              <a:avLst/>
            </a:prstGeom>
            <a:gradFill rotWithShape="0">
              <a:gsLst>
                <a:gs pos="0">
                  <a:srgbClr val="9b6bf2">
                    <a:alpha val="14000"/>
                  </a:srgbClr>
                </a:gs>
                <a:gs pos="36000">
                  <a:srgbClr val="9b6bf2">
                    <a:alpha val="7000"/>
                  </a:srgbClr>
                </a:gs>
                <a:gs pos="73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7" name="Freeform 5"/>
            <p:cNvSpPr/>
            <p:nvPr/>
          </p:nvSpPr>
          <p:spPr>
            <a:xfrm rot="21010200">
              <a:off x="8490960" y="1797480"/>
              <a:ext cx="3299040" cy="440640"/>
            </a:xfrm>
            <a:custGeom>
              <a:avLst/>
              <a:gdLst>
                <a:gd name="textAreaLeft" fmla="*/ 0 w 3299040"/>
                <a:gd name="textAreaRight" fmla="*/ 3299400 w 3299040"/>
                <a:gd name="textAreaTop" fmla="*/ 0 h 440640"/>
                <a:gd name="textAreaBottom" fmla="*/ 441000 h 440640"/>
              </a:gdLst>
              <a:ahLst/>
              <a:rect l="textAreaLeft" t="textAreaTop" r="textAreaRight" b="textAreaBottom"/>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sp>
          <p:nvSpPr>
            <p:cNvPr id="8" name="Freeform 5"/>
            <p:cNvSpPr/>
            <p:nvPr/>
          </p:nvSpPr>
          <p:spPr>
            <a:xfrm>
              <a:off x="459360" y="1866240"/>
              <a:ext cx="11277360" cy="4533480"/>
            </a:xfrm>
            <a:custGeom>
              <a:avLst/>
              <a:gdLst>
                <a:gd name="textAreaLeft" fmla="*/ 0 w 11277360"/>
                <a:gd name="textAreaRight" fmla="*/ 11277720 w 11277360"/>
                <a:gd name="textAreaTop" fmla="*/ 0 h 4533480"/>
                <a:gd name="textAreaBottom" fmla="*/ 4533840 h 4533480"/>
              </a:gdLst>
              <a:ahLst/>
              <a:rect l="textAreaLeft" t="textAreaTop" r="textAreaRight" b="textAreaBottom"/>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sp>
          <p:nvSpPr>
            <p:cNvPr id="9" name="Freeform 5"/>
            <p:cNvSpPr/>
            <p:nvPr/>
          </p:nvSpPr>
          <p:spPr>
            <a:xfrm>
              <a:off x="0" y="1440"/>
              <a:ext cx="12191760" cy="6856200"/>
            </a:xfrm>
            <a:custGeom>
              <a:avLst/>
              <a:gdLst>
                <a:gd name="textAreaLeft" fmla="*/ 0 w 12191760"/>
                <a:gd name="textAreaRight" fmla="*/ 12192120 w 12191760"/>
                <a:gd name="textAreaTop" fmla="*/ 0 h 6856200"/>
                <a:gd name="textAreaBottom" fmla="*/ 6856560 h 6856200"/>
              </a:gdLst>
              <a:ahLst/>
              <a:rect l="textAreaLeft" t="textAreaTop" r="textAreaRight" b="textAreaBottom"/>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grpSp>
      <p:sp>
        <p:nvSpPr>
          <p:cNvPr id="10" name="Rectangle 20" hidden="1"/>
          <p:cNvSpPr/>
          <p:nvPr/>
        </p:nvSpPr>
        <p:spPr>
          <a:xfrm>
            <a:off x="10437840" y="0"/>
            <a:ext cx="685440" cy="1142640"/>
          </a:xfrm>
          <a:prstGeom prst="rect">
            <a:avLst/>
          </a:prstGeom>
          <a:solidFill>
            <a:schemeClr val="accent1"/>
          </a:soli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ffffff"/>
              </a:solidFill>
              <a:latin typeface="Arial"/>
            </a:endParaRPr>
          </a:p>
        </p:txBody>
      </p:sp>
      <p:grpSp>
        <p:nvGrpSpPr>
          <p:cNvPr id="11" name="Group 6"/>
          <p:cNvGrpSpPr/>
          <p:nvPr/>
        </p:nvGrpSpPr>
        <p:grpSpPr>
          <a:xfrm>
            <a:off x="0" y="0"/>
            <a:ext cx="12191760" cy="6857640"/>
            <a:chOff x="0" y="0"/>
            <a:chExt cx="12191760" cy="6857640"/>
          </a:xfrm>
        </p:grpSpPr>
        <p:sp>
          <p:nvSpPr>
            <p:cNvPr id="12" name="Rectangle 8"/>
            <p:cNvSpPr/>
            <p:nvPr/>
          </p:nvSpPr>
          <p:spPr>
            <a:xfrm>
              <a:off x="0" y="0"/>
              <a:ext cx="12191760" cy="6857640"/>
            </a:xfrm>
            <a:prstGeom prst="rect">
              <a:avLst/>
            </a:prstGeom>
            <a:blipFill rotWithShape="0">
              <a:blip r:embed="rId3"/>
              <a:srcRect/>
              <a:stretch/>
            </a:blip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13" name="Freeform 5"/>
            <p:cNvSpPr/>
            <p:nvPr/>
          </p:nvSpPr>
          <p:spPr>
            <a:xfrm>
              <a:off x="0" y="1440"/>
              <a:ext cx="12191760" cy="6856200"/>
            </a:xfrm>
            <a:custGeom>
              <a:avLst/>
              <a:gdLst>
                <a:gd name="textAreaLeft" fmla="*/ 0 w 12191760"/>
                <a:gd name="textAreaRight" fmla="*/ 12192120 w 12191760"/>
                <a:gd name="textAreaTop" fmla="*/ 0 h 6856200"/>
                <a:gd name="textAreaBottom" fmla="*/ 6856560 h 6856200"/>
              </a:gdLst>
              <a:ahLst/>
              <a:rect l="textAreaLeft" t="textAreaTop" r="textAreaRight" b="textAreaBottom"/>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grpSp>
      <p:sp>
        <p:nvSpPr>
          <p:cNvPr id="14" name="PlaceHolder 1"/>
          <p:cNvSpPr>
            <a:spLocks noGrp="1"/>
          </p:cNvSpPr>
          <p:nvPr>
            <p:ph type="title"/>
          </p:nvPr>
        </p:nvSpPr>
        <p:spPr>
          <a:xfrm>
            <a:off x="1154880" y="2099880"/>
            <a:ext cx="8825400" cy="2677320"/>
          </a:xfrm>
          <a:prstGeom prst="rect">
            <a:avLst/>
          </a:prstGeom>
          <a:noFill/>
          <a:ln w="0">
            <a:noFill/>
          </a:ln>
        </p:spPr>
        <p:txBody>
          <a:bodyPr lIns="91440" rIns="91440" tIns="45720" bIns="45720" anchor="b">
            <a:noAutofit/>
          </a:bodyPr>
          <a:p>
            <a:pPr indent="0" defTabSz="457200">
              <a:lnSpc>
                <a:spcPct val="100000"/>
              </a:lnSpc>
              <a:buNone/>
            </a:pPr>
            <a:r>
              <a:rPr b="0" lang="hu-HU" sz="5400" spc="-1" strike="noStrike">
                <a:solidFill>
                  <a:schemeClr val="lt2"/>
                </a:solidFill>
                <a:latin typeface="Century Gothic"/>
              </a:rPr>
              <a:t>Mintacím szerkesztése</a:t>
            </a:r>
            <a:endParaRPr b="0" lang="en-US" sz="5400" spc="-1" strike="noStrike">
              <a:solidFill>
                <a:schemeClr val="dk1"/>
              </a:solidFill>
              <a:latin typeface="Century Gothic"/>
            </a:endParaRPr>
          </a:p>
        </p:txBody>
      </p:sp>
      <p:sp>
        <p:nvSpPr>
          <p:cNvPr id="15" name="PlaceHolder 2"/>
          <p:cNvSpPr>
            <a:spLocks noGrp="1"/>
          </p:cNvSpPr>
          <p:nvPr>
            <p:ph type="dt" idx="1"/>
          </p:nvPr>
        </p:nvSpPr>
        <p:spPr>
          <a:xfrm rot="5400000">
            <a:off x="10159200" y="1792080"/>
            <a:ext cx="990360" cy="304560"/>
          </a:xfrm>
          <a:prstGeom prst="rect">
            <a:avLst/>
          </a:prstGeom>
          <a:noFill/>
          <a:ln w="0">
            <a:noFill/>
          </a:ln>
        </p:spPr>
        <p:txBody>
          <a:bodyPr lIns="91440" rIns="91440" tIns="45720" bIns="45720" anchor="t">
            <a:noAutofit/>
          </a:bodyPr>
          <a:lstStyle>
            <a:lvl1pPr indent="0" defTabSz="457200">
              <a:lnSpc>
                <a:spcPct val="100000"/>
              </a:lnSpc>
              <a:buNone/>
              <a:defRPr b="0" lang="en-US" sz="1000" spc="-1" strike="noStrike">
                <a:solidFill>
                  <a:schemeClr val="lt1">
                    <a:alpha val="60000"/>
                  </a:schemeClr>
                </a:solidFill>
                <a:latin typeface="Century Gothic"/>
              </a:defRPr>
            </a:lvl1pPr>
          </a:lstStyle>
          <a:p>
            <a:pPr indent="0" defTabSz="457200">
              <a:lnSpc>
                <a:spcPct val="100000"/>
              </a:lnSpc>
              <a:buNone/>
            </a:pPr>
            <a:r>
              <a:rPr b="0" lang="en-US" sz="1000" spc="-1" strike="noStrike">
                <a:solidFill>
                  <a:schemeClr val="lt1">
                    <a:alpha val="60000"/>
                  </a:schemeClr>
                </a:solidFill>
                <a:latin typeface="Century Gothic"/>
              </a:rPr>
              <a:t> </a:t>
            </a:r>
            <a:endParaRPr b="0" lang="en-US" sz="1000" spc="-1" strike="noStrike">
              <a:solidFill>
                <a:srgbClr val="000000"/>
              </a:solidFill>
              <a:latin typeface="Times New Roman"/>
            </a:endParaRPr>
          </a:p>
        </p:txBody>
      </p:sp>
      <p:sp>
        <p:nvSpPr>
          <p:cNvPr id="16" name="PlaceHolder 3"/>
          <p:cNvSpPr>
            <a:spLocks noGrp="1"/>
          </p:cNvSpPr>
          <p:nvPr>
            <p:ph type="ftr" idx="2"/>
          </p:nvPr>
        </p:nvSpPr>
        <p:spPr>
          <a:xfrm rot="5400000">
            <a:off x="8952120" y="3227760"/>
            <a:ext cx="3859560" cy="304560"/>
          </a:xfrm>
          <a:prstGeom prst="rect">
            <a:avLst/>
          </a:prstGeom>
          <a:noFill/>
          <a:ln w="0">
            <a:noFill/>
          </a:ln>
        </p:spPr>
        <p:txBody>
          <a:bodyPr lIns="91440" rIns="91440" tIns="45720" bIns="45720" anchor="ctr">
            <a:noAutofit/>
          </a:bodyPr>
          <a:lstStyle>
            <a:lvl1pPr indent="0" algn="ctr">
              <a:buNone/>
              <a:defRPr b="0" lang="en-US" sz="1000" spc="-1" strike="noStrike">
                <a:solidFill>
                  <a:schemeClr val="lt1">
                    <a:alpha val="60000"/>
                  </a:schemeClr>
                </a:solidFill>
                <a:latin typeface="Century Gothic"/>
              </a:defRPr>
            </a:lvl1pPr>
          </a:lstStyle>
          <a:p>
            <a:pPr indent="0" algn="ctr">
              <a:buNone/>
            </a:pPr>
            <a:r>
              <a:rPr b="0" lang="en-US" sz="1000" spc="-1" strike="noStrike">
                <a:solidFill>
                  <a:schemeClr val="lt1">
                    <a:alpha val="60000"/>
                  </a:schemeClr>
                </a:solidFill>
                <a:latin typeface="Century Gothic"/>
              </a:rPr>
              <a:t> </a:t>
            </a:r>
            <a:endParaRPr b="0" lang="en-US" sz="1000" spc="-1" strike="noStrike">
              <a:solidFill>
                <a:srgbClr val="000000"/>
              </a:solidFill>
              <a:latin typeface="Times New Roman"/>
            </a:endParaRPr>
          </a:p>
        </p:txBody>
      </p:sp>
      <p:sp>
        <p:nvSpPr>
          <p:cNvPr id="17" name="Rectangle 10"/>
          <p:cNvSpPr/>
          <p:nvPr/>
        </p:nvSpPr>
        <p:spPr>
          <a:xfrm>
            <a:off x="10437840" y="0"/>
            <a:ext cx="685440" cy="1142640"/>
          </a:xfrm>
          <a:prstGeom prst="rect">
            <a:avLst/>
          </a:prstGeom>
          <a:solidFill>
            <a:schemeClr val="accent1"/>
          </a:soli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ffffff"/>
              </a:solidFill>
              <a:latin typeface="Arial"/>
            </a:endParaRPr>
          </a:p>
        </p:txBody>
      </p:sp>
      <p:sp>
        <p:nvSpPr>
          <p:cNvPr id="18" name="PlaceHolder 4"/>
          <p:cNvSpPr>
            <a:spLocks noGrp="1"/>
          </p:cNvSpPr>
          <p:nvPr>
            <p:ph type="sldNum" idx="3"/>
          </p:nvPr>
        </p:nvSpPr>
        <p:spPr>
          <a:xfrm>
            <a:off x="10352520" y="295560"/>
            <a:ext cx="837720" cy="767160"/>
          </a:xfrm>
          <a:prstGeom prst="rect">
            <a:avLst/>
          </a:prstGeom>
          <a:noFill/>
          <a:ln w="0">
            <a:noFill/>
          </a:ln>
        </p:spPr>
        <p:txBody>
          <a:bodyPr lIns="91440" rIns="91440" tIns="45720" bIns="45720" anchor="b">
            <a:noAutofit/>
          </a:bodyPr>
          <a:lstStyle>
            <a:lvl1pPr indent="0" algn="ctr" defTabSz="457200">
              <a:lnSpc>
                <a:spcPct val="100000"/>
              </a:lnSpc>
              <a:buNone/>
              <a:defRPr b="0" lang="en-US" sz="2800" spc="-1" strike="noStrike">
                <a:solidFill>
                  <a:schemeClr val="lt1"/>
                </a:solidFill>
                <a:latin typeface="Century Gothic"/>
              </a:defRPr>
            </a:lvl1pPr>
          </a:lstStyle>
          <a:p>
            <a:pPr indent="0" algn="ctr" defTabSz="457200">
              <a:lnSpc>
                <a:spcPct val="100000"/>
              </a:lnSpc>
              <a:buNone/>
            </a:pPr>
            <a:fld id="{05B363D5-4CF3-442C-98BF-94A5D93C71B6}" type="slidenum">
              <a:rPr b="0" lang="en-US" sz="2800" spc="-1" strike="noStrike">
                <a:solidFill>
                  <a:schemeClr val="lt1"/>
                </a:solidFill>
                <a:latin typeface="Century Gothic"/>
              </a:rPr>
              <a:t>6</a:t>
            </a:fld>
            <a:endParaRPr b="0" lang="en-US" sz="2800" spc="-1" strike="noStrike">
              <a:solidFill>
                <a:srgbClr val="000000"/>
              </a:solidFill>
              <a:latin typeface="Times New Roman"/>
            </a:endParaRPr>
          </a:p>
        </p:txBody>
      </p:sp>
      <p:sp>
        <p:nvSpPr>
          <p:cNvPr id="19"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US" sz="1800" spc="-1" strike="noStrike">
                <a:solidFill>
                  <a:schemeClr val="dk1">
                    <a:lumMod val="75000"/>
                    <a:lumOff val="25000"/>
                  </a:schemeClr>
                </a:solidFill>
                <a:latin typeface="Century Gothic"/>
              </a:rPr>
              <a:t>Vázlatszöveg formátumának szerkesztése</a:t>
            </a:r>
            <a:endParaRPr b="0" lang="en-US" sz="1800" spc="-1" strike="noStrike">
              <a:solidFill>
                <a:schemeClr val="dk1">
                  <a:lumMod val="75000"/>
                  <a:lumOff val="25000"/>
                </a:schemeClr>
              </a:solidFill>
              <a:latin typeface="Century Gothic"/>
            </a:endParaRPr>
          </a:p>
          <a:p>
            <a:pPr lvl="1" marL="864000" indent="-324000">
              <a:spcBef>
                <a:spcPts val="1134"/>
              </a:spcBef>
              <a:buClr>
                <a:srgbClr val="000000"/>
              </a:buClr>
              <a:buSzPct val="75000"/>
              <a:buFont typeface="Symbol" charset="2"/>
              <a:buChar char=""/>
            </a:pPr>
            <a:r>
              <a:rPr b="0" lang="en-US" sz="1400" spc="-1" strike="noStrike">
                <a:solidFill>
                  <a:schemeClr val="dk1">
                    <a:lumMod val="75000"/>
                    <a:lumOff val="25000"/>
                  </a:schemeClr>
                </a:solidFill>
                <a:latin typeface="Century Gothic"/>
              </a:rPr>
              <a:t>Második vázlatszint</a:t>
            </a:r>
            <a:endParaRPr b="0" lang="en-US" sz="1400" spc="-1" strike="noStrike">
              <a:solidFill>
                <a:schemeClr val="dk1">
                  <a:lumMod val="75000"/>
                  <a:lumOff val="25000"/>
                </a:schemeClr>
              </a:solidFill>
              <a:latin typeface="Century Gothic"/>
            </a:endParaRPr>
          </a:p>
          <a:p>
            <a:pPr lvl="2" marL="1296000" indent="-288000">
              <a:spcBef>
                <a:spcPts val="850"/>
              </a:spcBef>
              <a:buClr>
                <a:srgbClr val="000000"/>
              </a:buClr>
              <a:buSzPct val="45000"/>
              <a:buFont typeface="Wingdings" charset="2"/>
              <a:buChar char=""/>
            </a:pPr>
            <a:r>
              <a:rPr b="0" lang="en-US" sz="1200" spc="-1" strike="noStrike">
                <a:solidFill>
                  <a:schemeClr val="dk1">
                    <a:lumMod val="75000"/>
                    <a:lumOff val="25000"/>
                  </a:schemeClr>
                </a:solidFill>
                <a:latin typeface="Century Gothic"/>
              </a:rPr>
              <a:t>Harmadik vázlatszint</a:t>
            </a:r>
            <a:endParaRPr b="0" lang="en-US" sz="1200" spc="-1" strike="noStrike">
              <a:solidFill>
                <a:schemeClr val="dk1">
                  <a:lumMod val="75000"/>
                  <a:lumOff val="25000"/>
                </a:schemeClr>
              </a:solidFill>
              <a:latin typeface="Century Gothic"/>
            </a:endParaRPr>
          </a:p>
          <a:p>
            <a:pPr lvl="3" marL="1728000" indent="-216000">
              <a:spcBef>
                <a:spcPts val="567"/>
              </a:spcBef>
              <a:buClr>
                <a:srgbClr val="000000"/>
              </a:buClr>
              <a:buSzPct val="75000"/>
              <a:buFont typeface="Symbol" charset="2"/>
              <a:buChar char=""/>
            </a:pPr>
            <a:r>
              <a:rPr b="0" lang="en-US" sz="1200" spc="-1" strike="noStrike">
                <a:solidFill>
                  <a:schemeClr val="dk1">
                    <a:lumMod val="75000"/>
                    <a:lumOff val="25000"/>
                  </a:schemeClr>
                </a:solidFill>
                <a:latin typeface="Century Gothic"/>
              </a:rPr>
              <a:t>Negyedik vázlatszint</a:t>
            </a:r>
            <a:endParaRPr b="0" lang="en-US" sz="1200" spc="-1" strike="noStrike">
              <a:solidFill>
                <a:schemeClr val="dk1">
                  <a:lumMod val="75000"/>
                  <a:lumOff val="25000"/>
                </a:schemeClr>
              </a:solidFill>
              <a:latin typeface="Century Gothic"/>
            </a:endParaRPr>
          </a:p>
          <a:p>
            <a:pPr lvl="4" marL="2160000" indent="-216000">
              <a:spcBef>
                <a:spcPts val="283"/>
              </a:spcBef>
              <a:buClr>
                <a:srgbClr val="000000"/>
              </a:buClr>
              <a:buSzPct val="45000"/>
              <a:buFont typeface="Wingdings" charset="2"/>
              <a:buChar char=""/>
            </a:pPr>
            <a:r>
              <a:rPr b="0" lang="en-US" sz="2000" spc="-1" strike="noStrike">
                <a:solidFill>
                  <a:schemeClr val="dk1">
                    <a:lumMod val="75000"/>
                    <a:lumOff val="25000"/>
                  </a:schemeClr>
                </a:solidFill>
                <a:latin typeface="Century Gothic"/>
              </a:rPr>
              <a:t>Ötödik vázlatszint</a:t>
            </a:r>
            <a:endParaRPr b="0" lang="en-US" sz="2000" spc="-1" strike="noStrike">
              <a:solidFill>
                <a:schemeClr val="dk1">
                  <a:lumMod val="75000"/>
                  <a:lumOff val="25000"/>
                </a:schemeClr>
              </a:solidFill>
              <a:latin typeface="Century Gothic"/>
            </a:endParaRPr>
          </a:p>
          <a:p>
            <a:pPr lvl="5" marL="2592000" indent="-216000">
              <a:spcBef>
                <a:spcPts val="283"/>
              </a:spcBef>
              <a:buClr>
                <a:srgbClr val="000000"/>
              </a:buClr>
              <a:buSzPct val="45000"/>
              <a:buFont typeface="Wingdings" charset="2"/>
              <a:buChar char=""/>
            </a:pPr>
            <a:r>
              <a:rPr b="0" lang="en-US" sz="2000" spc="-1" strike="noStrike">
                <a:solidFill>
                  <a:schemeClr val="dk1">
                    <a:lumMod val="75000"/>
                    <a:lumOff val="25000"/>
                  </a:schemeClr>
                </a:solidFill>
                <a:latin typeface="Century Gothic"/>
              </a:rPr>
              <a:t>Hatodik vázlatszint</a:t>
            </a:r>
            <a:endParaRPr b="0" lang="en-US" sz="2000" spc="-1" strike="noStrike">
              <a:solidFill>
                <a:schemeClr val="dk1">
                  <a:lumMod val="75000"/>
                  <a:lumOff val="25000"/>
                </a:schemeClr>
              </a:solidFill>
              <a:latin typeface="Century Gothic"/>
            </a:endParaRPr>
          </a:p>
          <a:p>
            <a:pPr lvl="6" marL="3024000" indent="-216000">
              <a:spcBef>
                <a:spcPts val="283"/>
              </a:spcBef>
              <a:buClr>
                <a:srgbClr val="000000"/>
              </a:buClr>
              <a:buSzPct val="45000"/>
              <a:buFont typeface="Wingdings" charset="2"/>
              <a:buChar char=""/>
            </a:pPr>
            <a:r>
              <a:rPr b="0" lang="en-US" sz="2000" spc="-1" strike="noStrike">
                <a:solidFill>
                  <a:schemeClr val="dk1">
                    <a:lumMod val="75000"/>
                    <a:lumOff val="25000"/>
                  </a:schemeClr>
                </a:solidFill>
                <a:latin typeface="Century Gothic"/>
              </a:rPr>
              <a:t>Hetedik vázlatszint</a:t>
            </a:r>
            <a:endParaRPr b="0" lang="en-US" sz="2000" spc="-1" strike="noStrike">
              <a:solidFill>
                <a:schemeClr val="dk1">
                  <a:lumMod val="75000"/>
                  <a:lumOff val="25000"/>
                </a:schemeClr>
              </a:solidFill>
              <a:latin typeface="Century Gothic"/>
            </a:endParaRPr>
          </a:p>
        </p:txBody>
      </p:sp>
    </p:spTree>
  </p:cSld>
  <p:clrMap bg1="lt1" bg2="lt2" tx1="dk1" tx2="dk2" accent1="accent1" accent2="accent2" accent3="accent3" accent4="accent4" accent5="accent5" accent6="accent6" hlink="hlink" folHlink="folHlink"/>
  <p:sldLayoutIdLst>
    <p:sldLayoutId id="2147483649" r:id="rId4"/>
  </p:sldLayoutIdLst>
</p:sldMaster>
</file>

<file path=ppt/slideMasters/slideMaster10.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grpSp>
        <p:nvGrpSpPr>
          <p:cNvPr id="227" name="Group 7"/>
          <p:cNvGrpSpPr/>
          <p:nvPr/>
        </p:nvGrpSpPr>
        <p:grpSpPr>
          <a:xfrm>
            <a:off x="0" y="0"/>
            <a:ext cx="12191760" cy="6857640"/>
            <a:chOff x="0" y="0"/>
            <a:chExt cx="12191760" cy="6857640"/>
          </a:xfrm>
        </p:grpSpPr>
        <p:sp>
          <p:nvSpPr>
            <p:cNvPr id="228" name="Rectangle 6"/>
            <p:cNvSpPr/>
            <p:nvPr/>
          </p:nvSpPr>
          <p:spPr>
            <a:xfrm>
              <a:off x="0" y="0"/>
              <a:ext cx="12191760" cy="6857640"/>
            </a:xfrm>
            <a:prstGeom prst="rect">
              <a:avLst/>
            </a:prstGeom>
            <a:blipFill rotWithShape="0">
              <a:blip r:embed="rId2"/>
              <a:srcRect/>
              <a:stretch/>
            </a:blip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229" name="Oval 12"/>
            <p:cNvSpPr/>
            <p:nvPr/>
          </p:nvSpPr>
          <p:spPr>
            <a:xfrm>
              <a:off x="0" y="2666880"/>
              <a:ext cx="4190760" cy="4190760"/>
            </a:xfrm>
            <a:prstGeom prst="ellipse">
              <a:avLst/>
            </a:prstGeom>
            <a:gradFill rotWithShape="0">
              <a:gsLst>
                <a:gs pos="0">
                  <a:srgbClr val="9b6bf2">
                    <a:alpha val="11000"/>
                  </a:srgbClr>
                </a:gs>
                <a:gs pos="36000">
                  <a:srgbClr val="9b6bf2">
                    <a:alpha val="10000"/>
                  </a:srgbClr>
                </a:gs>
                <a:gs pos="75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230" name="Oval 14"/>
            <p:cNvSpPr/>
            <p:nvPr/>
          </p:nvSpPr>
          <p:spPr>
            <a:xfrm>
              <a:off x="0" y="2895480"/>
              <a:ext cx="2361960" cy="2361960"/>
            </a:xfrm>
            <a:prstGeom prst="ellipse">
              <a:avLst/>
            </a:prstGeom>
            <a:gradFill rotWithShape="0">
              <a:gsLst>
                <a:gs pos="0">
                  <a:srgbClr val="9b6bf2">
                    <a:alpha val="8000"/>
                  </a:srgbClr>
                </a:gs>
                <a:gs pos="36000">
                  <a:srgbClr val="9b6bf2">
                    <a:alpha val="8000"/>
                  </a:srgbClr>
                </a:gs>
                <a:gs pos="72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231" name="Oval 17"/>
            <p:cNvSpPr/>
            <p:nvPr/>
          </p:nvSpPr>
          <p:spPr>
            <a:xfrm>
              <a:off x="8609040" y="5867280"/>
              <a:ext cx="990360" cy="990360"/>
            </a:xfrm>
            <a:prstGeom prst="ellipse">
              <a:avLst/>
            </a:prstGeom>
            <a:gradFill rotWithShape="0">
              <a:gsLst>
                <a:gs pos="0">
                  <a:srgbClr val="9b6bf2">
                    <a:alpha val="14000"/>
                  </a:srgbClr>
                </a:gs>
                <a:gs pos="36000">
                  <a:srgbClr val="9b6bf2">
                    <a:alpha val="7000"/>
                  </a:srgbClr>
                </a:gs>
                <a:gs pos="66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232" name="Oval 15"/>
            <p:cNvSpPr/>
            <p:nvPr/>
          </p:nvSpPr>
          <p:spPr>
            <a:xfrm>
              <a:off x="8609040" y="1676520"/>
              <a:ext cx="2819160" cy="2819160"/>
            </a:xfrm>
            <a:prstGeom prst="ellipse">
              <a:avLst/>
            </a:prstGeom>
            <a:gradFill rotWithShape="0">
              <a:gsLst>
                <a:gs pos="0">
                  <a:srgbClr val="9b6bf2">
                    <a:alpha val="7000"/>
                  </a:srgbClr>
                </a:gs>
                <a:gs pos="36000">
                  <a:srgbClr val="9b6bf2">
                    <a:alpha val="6000"/>
                  </a:srgbClr>
                </a:gs>
                <a:gs pos="69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233" name="Oval 16"/>
            <p:cNvSpPr/>
            <p:nvPr/>
          </p:nvSpPr>
          <p:spPr>
            <a:xfrm>
              <a:off x="7999560" y="8640"/>
              <a:ext cx="1599840" cy="1599840"/>
            </a:xfrm>
            <a:prstGeom prst="ellipse">
              <a:avLst/>
            </a:prstGeom>
            <a:gradFill rotWithShape="0">
              <a:gsLst>
                <a:gs pos="0">
                  <a:srgbClr val="9b6bf2">
                    <a:alpha val="14000"/>
                  </a:srgbClr>
                </a:gs>
                <a:gs pos="36000">
                  <a:srgbClr val="9b6bf2">
                    <a:alpha val="7000"/>
                  </a:srgbClr>
                </a:gs>
                <a:gs pos="73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234" name="Freeform 5"/>
            <p:cNvSpPr/>
            <p:nvPr/>
          </p:nvSpPr>
          <p:spPr>
            <a:xfrm rot="21010200">
              <a:off x="8490960" y="1797480"/>
              <a:ext cx="3299040" cy="440640"/>
            </a:xfrm>
            <a:custGeom>
              <a:avLst/>
              <a:gdLst>
                <a:gd name="textAreaLeft" fmla="*/ 0 w 3299040"/>
                <a:gd name="textAreaRight" fmla="*/ 3299400 w 3299040"/>
                <a:gd name="textAreaTop" fmla="*/ 0 h 440640"/>
                <a:gd name="textAreaBottom" fmla="*/ 441000 h 440640"/>
              </a:gdLst>
              <a:ahLst/>
              <a:rect l="textAreaLeft" t="textAreaTop" r="textAreaRight" b="textAreaBottom"/>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sp>
          <p:nvSpPr>
            <p:cNvPr id="235" name="Freeform 5"/>
            <p:cNvSpPr/>
            <p:nvPr/>
          </p:nvSpPr>
          <p:spPr>
            <a:xfrm>
              <a:off x="459360" y="1866240"/>
              <a:ext cx="11277360" cy="4533480"/>
            </a:xfrm>
            <a:custGeom>
              <a:avLst/>
              <a:gdLst>
                <a:gd name="textAreaLeft" fmla="*/ 0 w 11277360"/>
                <a:gd name="textAreaRight" fmla="*/ 11277720 w 11277360"/>
                <a:gd name="textAreaTop" fmla="*/ 0 h 4533480"/>
                <a:gd name="textAreaBottom" fmla="*/ 4533840 h 4533480"/>
              </a:gdLst>
              <a:ahLst/>
              <a:rect l="textAreaLeft" t="textAreaTop" r="textAreaRight" b="textAreaBottom"/>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sp>
          <p:nvSpPr>
            <p:cNvPr id="236" name="Freeform 5"/>
            <p:cNvSpPr/>
            <p:nvPr/>
          </p:nvSpPr>
          <p:spPr>
            <a:xfrm>
              <a:off x="0" y="1440"/>
              <a:ext cx="12191760" cy="6856200"/>
            </a:xfrm>
            <a:custGeom>
              <a:avLst/>
              <a:gdLst>
                <a:gd name="textAreaLeft" fmla="*/ 0 w 12191760"/>
                <a:gd name="textAreaRight" fmla="*/ 12192120 w 12191760"/>
                <a:gd name="textAreaTop" fmla="*/ 0 h 6856200"/>
                <a:gd name="textAreaBottom" fmla="*/ 6856560 h 6856200"/>
              </a:gdLst>
              <a:ahLst/>
              <a:rect l="textAreaLeft" t="textAreaTop" r="textAreaRight" b="textAreaBottom"/>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grpSp>
      <p:sp>
        <p:nvSpPr>
          <p:cNvPr id="237" name="Rectangle 20"/>
          <p:cNvSpPr/>
          <p:nvPr/>
        </p:nvSpPr>
        <p:spPr>
          <a:xfrm>
            <a:off x="10437840" y="0"/>
            <a:ext cx="685440" cy="1142640"/>
          </a:xfrm>
          <a:prstGeom prst="rect">
            <a:avLst/>
          </a:prstGeom>
          <a:solidFill>
            <a:schemeClr val="accent1"/>
          </a:soli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ffffff"/>
              </a:solidFill>
              <a:latin typeface="Arial"/>
            </a:endParaRPr>
          </a:p>
        </p:txBody>
      </p:sp>
      <p:sp>
        <p:nvSpPr>
          <p:cNvPr id="238" name="PlaceHolder 1"/>
          <p:cNvSpPr>
            <a:spLocks noGrp="1"/>
          </p:cNvSpPr>
          <p:nvPr>
            <p:ph type="title"/>
          </p:nvPr>
        </p:nvSpPr>
        <p:spPr>
          <a:xfrm>
            <a:off x="1154880" y="973800"/>
            <a:ext cx="8760960" cy="706680"/>
          </a:xfrm>
          <a:prstGeom prst="rect">
            <a:avLst/>
          </a:prstGeom>
          <a:noFill/>
          <a:ln w="0">
            <a:noFill/>
          </a:ln>
        </p:spPr>
        <p:txBody>
          <a:bodyPr lIns="91440" rIns="91440" tIns="45720" bIns="45720" anchor="ctr">
            <a:noAutofit/>
          </a:bodyPr>
          <a:p>
            <a:pPr indent="0" defTabSz="457200">
              <a:lnSpc>
                <a:spcPct val="100000"/>
              </a:lnSpc>
              <a:buNone/>
            </a:pPr>
            <a:r>
              <a:rPr b="0" lang="hu-HU" sz="3600" spc="-1" strike="noStrike">
                <a:solidFill>
                  <a:schemeClr val="lt2"/>
                </a:solidFill>
                <a:latin typeface="Century Gothic"/>
              </a:rPr>
              <a:t>Mintacím szerkesztése</a:t>
            </a:r>
            <a:endParaRPr b="0" lang="en-US" sz="3600" spc="-1" strike="noStrike">
              <a:solidFill>
                <a:schemeClr val="dk1"/>
              </a:solidFill>
              <a:latin typeface="Century Gothic"/>
            </a:endParaRPr>
          </a:p>
        </p:txBody>
      </p:sp>
      <p:sp>
        <p:nvSpPr>
          <p:cNvPr id="239" name="PlaceHolder 2"/>
          <p:cNvSpPr>
            <a:spLocks noGrp="1"/>
          </p:cNvSpPr>
          <p:nvPr>
            <p:ph type="body"/>
          </p:nvPr>
        </p:nvSpPr>
        <p:spPr>
          <a:xfrm>
            <a:off x="1154880" y="2603520"/>
            <a:ext cx="8825400" cy="3416040"/>
          </a:xfrm>
          <a:prstGeom prst="rect">
            <a:avLst/>
          </a:prstGeom>
          <a:noFill/>
          <a:ln w="0">
            <a:noFill/>
          </a:ln>
        </p:spPr>
        <p:txBody>
          <a:bodyPr lIns="91440" rIns="91440" tIns="45720" bIns="45720" anchor="t">
            <a:noAutofit/>
          </a:bodyPr>
          <a:p>
            <a:pPr marL="343080" indent="-343080" defTabSz="457200">
              <a:lnSpc>
                <a:spcPct val="100000"/>
              </a:lnSpc>
              <a:spcBef>
                <a:spcPts val="1001"/>
              </a:spcBef>
              <a:buClr>
                <a:srgbClr val="b31166"/>
              </a:buClr>
              <a:buSzPct val="80000"/>
              <a:buFont typeface="Wingdings 3" charset="2"/>
              <a:buChar char=""/>
            </a:pPr>
            <a:r>
              <a:rPr b="0" lang="hu-HU" sz="1800" spc="-1" strike="noStrike">
                <a:solidFill>
                  <a:schemeClr val="dk1">
                    <a:lumMod val="75000"/>
                    <a:lumOff val="25000"/>
                  </a:schemeClr>
                </a:solidFill>
                <a:latin typeface="Century Gothic"/>
              </a:rPr>
              <a:t>Mintaszöveg szerkesztése</a:t>
            </a:r>
            <a:endParaRPr b="0" lang="en-US" sz="1800" spc="-1" strike="noStrike">
              <a:solidFill>
                <a:schemeClr val="dk1">
                  <a:lumMod val="75000"/>
                  <a:lumOff val="25000"/>
                </a:schemeClr>
              </a:solidFill>
              <a:latin typeface="Century Gothic"/>
            </a:endParaRPr>
          </a:p>
          <a:p>
            <a:pPr lvl="1" marL="743040" indent="-285840" defTabSz="457200">
              <a:lnSpc>
                <a:spcPct val="100000"/>
              </a:lnSpc>
              <a:spcBef>
                <a:spcPts val="1001"/>
              </a:spcBef>
              <a:buClr>
                <a:srgbClr val="b31166"/>
              </a:buClr>
              <a:buSzPct val="80000"/>
              <a:buFont typeface="Wingdings 3" charset="2"/>
              <a:buChar char=""/>
            </a:pPr>
            <a:r>
              <a:rPr b="0" lang="hu-HU" sz="1600" spc="-1" strike="noStrike">
                <a:solidFill>
                  <a:schemeClr val="dk1">
                    <a:lumMod val="75000"/>
                    <a:lumOff val="25000"/>
                  </a:schemeClr>
                </a:solidFill>
                <a:latin typeface="Century Gothic"/>
              </a:rPr>
              <a:t>Második szint</a:t>
            </a:r>
            <a:endParaRPr b="0" lang="en-US" sz="1600" spc="-1" strike="noStrike">
              <a:solidFill>
                <a:schemeClr val="dk1">
                  <a:lumMod val="75000"/>
                  <a:lumOff val="25000"/>
                </a:schemeClr>
              </a:solidFill>
              <a:latin typeface="Century Gothic"/>
            </a:endParaRPr>
          </a:p>
          <a:p>
            <a:pPr lvl="2" marL="1143000" indent="-228600" defTabSz="457200">
              <a:lnSpc>
                <a:spcPct val="100000"/>
              </a:lnSpc>
              <a:spcBef>
                <a:spcPts val="1001"/>
              </a:spcBef>
              <a:buClr>
                <a:srgbClr val="b31166"/>
              </a:buClr>
              <a:buSzPct val="80000"/>
              <a:buFont typeface="Wingdings 3" charset="2"/>
              <a:buChar char=""/>
            </a:pPr>
            <a:r>
              <a:rPr b="0" lang="hu-HU" sz="1400" spc="-1" strike="noStrike">
                <a:solidFill>
                  <a:schemeClr val="dk1">
                    <a:lumMod val="75000"/>
                    <a:lumOff val="25000"/>
                  </a:schemeClr>
                </a:solidFill>
                <a:latin typeface="Century Gothic"/>
              </a:rPr>
              <a:t>Harmadik szint</a:t>
            </a:r>
            <a:endParaRPr b="0" lang="en-US" sz="1400" spc="-1" strike="noStrike">
              <a:solidFill>
                <a:schemeClr val="dk1">
                  <a:lumMod val="75000"/>
                  <a:lumOff val="25000"/>
                </a:schemeClr>
              </a:solidFill>
              <a:latin typeface="Century Gothic"/>
            </a:endParaRPr>
          </a:p>
          <a:p>
            <a:pPr lvl="3" marL="1600200" indent="-228600" defTabSz="457200">
              <a:lnSpc>
                <a:spcPct val="100000"/>
              </a:lnSpc>
              <a:spcBef>
                <a:spcPts val="1001"/>
              </a:spcBef>
              <a:buClr>
                <a:srgbClr val="b31166"/>
              </a:buClr>
              <a:buSzPct val="80000"/>
              <a:buFont typeface="Wingdings 3" charset="2"/>
              <a:buChar char=""/>
            </a:pPr>
            <a:r>
              <a:rPr b="0" lang="hu-HU" sz="1200" spc="-1" strike="noStrike">
                <a:solidFill>
                  <a:schemeClr val="dk1">
                    <a:lumMod val="75000"/>
                    <a:lumOff val="25000"/>
                  </a:schemeClr>
                </a:solidFill>
                <a:latin typeface="Century Gothic"/>
              </a:rPr>
              <a:t>Negyedik szint</a:t>
            </a:r>
            <a:endParaRPr b="0" lang="en-US" sz="1200" spc="-1" strike="noStrike">
              <a:solidFill>
                <a:schemeClr val="dk1">
                  <a:lumMod val="75000"/>
                  <a:lumOff val="25000"/>
                </a:schemeClr>
              </a:solidFill>
              <a:latin typeface="Century Gothic"/>
            </a:endParaRPr>
          </a:p>
          <a:p>
            <a:pPr lvl="4" marL="2057400" indent="-228600" defTabSz="457200">
              <a:lnSpc>
                <a:spcPct val="100000"/>
              </a:lnSpc>
              <a:spcBef>
                <a:spcPts val="1001"/>
              </a:spcBef>
              <a:buClr>
                <a:srgbClr val="b31166"/>
              </a:buClr>
              <a:buSzPct val="80000"/>
              <a:buFont typeface="Wingdings 3" charset="2"/>
              <a:buChar char=""/>
            </a:pPr>
            <a:r>
              <a:rPr b="0" lang="hu-HU" sz="1200" spc="-1" strike="noStrike">
                <a:solidFill>
                  <a:schemeClr val="dk1">
                    <a:lumMod val="75000"/>
                    <a:lumOff val="25000"/>
                  </a:schemeClr>
                </a:solidFill>
                <a:latin typeface="Century Gothic"/>
              </a:rPr>
              <a:t>Ötödik szint</a:t>
            </a:r>
            <a:endParaRPr b="0" lang="en-US" sz="1200" spc="-1" strike="noStrike">
              <a:solidFill>
                <a:schemeClr val="dk1">
                  <a:lumMod val="75000"/>
                  <a:lumOff val="25000"/>
                </a:schemeClr>
              </a:solidFill>
              <a:latin typeface="Century Gothic"/>
            </a:endParaRPr>
          </a:p>
        </p:txBody>
      </p:sp>
      <p:sp>
        <p:nvSpPr>
          <p:cNvPr id="240" name="PlaceHolder 3"/>
          <p:cNvSpPr>
            <a:spLocks noGrp="1"/>
          </p:cNvSpPr>
          <p:nvPr>
            <p:ph type="dt" idx="28"/>
          </p:nvPr>
        </p:nvSpPr>
        <p:spPr>
          <a:xfrm>
            <a:off x="10653120" y="6391800"/>
            <a:ext cx="990360" cy="304560"/>
          </a:xfrm>
          <a:prstGeom prst="rect">
            <a:avLst/>
          </a:prstGeom>
          <a:noFill/>
          <a:ln w="0">
            <a:noFill/>
          </a:ln>
        </p:spPr>
        <p:txBody>
          <a:bodyPr lIns="91440" rIns="91440" tIns="45720" bIns="45720" anchor="ctr">
            <a:noAutofit/>
          </a:bodyPr>
          <a:lstStyle>
            <a:lvl1pPr indent="0" algn="r" defTabSz="457200">
              <a:lnSpc>
                <a:spcPct val="100000"/>
              </a:lnSpc>
              <a:buNone/>
              <a:defRPr b="1" lang="en-US" sz="1000" spc="-1" strike="noStrike">
                <a:solidFill>
                  <a:schemeClr val="accent1"/>
                </a:solidFill>
                <a:latin typeface="Century Gothic"/>
              </a:defRPr>
            </a:lvl1pPr>
          </a:lstStyle>
          <a:p>
            <a:pPr indent="0" algn="r" defTabSz="457200">
              <a:lnSpc>
                <a:spcPct val="100000"/>
              </a:lnSpc>
              <a:buNone/>
            </a:pPr>
            <a:r>
              <a:rPr b="1" lang="en-US" sz="1000" spc="-1" strike="noStrike">
                <a:solidFill>
                  <a:schemeClr val="accent1"/>
                </a:solidFill>
                <a:latin typeface="Century Gothic"/>
              </a:rPr>
              <a:t>&lt;dátum/idő&gt;</a:t>
            </a:r>
            <a:endParaRPr b="0" lang="en-US" sz="1000" spc="-1" strike="noStrike">
              <a:solidFill>
                <a:srgbClr val="000000"/>
              </a:solidFill>
              <a:latin typeface="Times New Roman"/>
            </a:endParaRPr>
          </a:p>
        </p:txBody>
      </p:sp>
      <p:sp>
        <p:nvSpPr>
          <p:cNvPr id="241" name="PlaceHolder 4"/>
          <p:cNvSpPr>
            <a:spLocks noGrp="1"/>
          </p:cNvSpPr>
          <p:nvPr>
            <p:ph type="ftr" idx="29"/>
          </p:nvPr>
        </p:nvSpPr>
        <p:spPr>
          <a:xfrm>
            <a:off x="561240" y="6391800"/>
            <a:ext cx="3859560" cy="304560"/>
          </a:xfrm>
          <a:prstGeom prst="rect">
            <a:avLst/>
          </a:prstGeom>
          <a:noFill/>
          <a:ln w="0">
            <a:noFill/>
          </a:ln>
        </p:spPr>
        <p:txBody>
          <a:bodyPr lIns="91440" rIns="91440" tIns="45720" bIns="45720" anchor="ctr">
            <a:noAutofit/>
          </a:bodyPr>
          <a:lstStyle>
            <a:lvl1pPr indent="0" algn="ctr">
              <a:buNone/>
              <a:defRPr b="1" lang="en-US" sz="1000" spc="-1" strike="noStrike">
                <a:solidFill>
                  <a:schemeClr val="accent1"/>
                </a:solidFill>
                <a:latin typeface="Century Gothic"/>
              </a:defRPr>
            </a:lvl1pPr>
          </a:lstStyle>
          <a:p>
            <a:pPr indent="0" algn="ctr">
              <a:buNone/>
            </a:pPr>
            <a:r>
              <a:rPr b="1" lang="en-US" sz="1000" spc="-1" strike="noStrike">
                <a:solidFill>
                  <a:schemeClr val="accent1"/>
                </a:solidFill>
                <a:latin typeface="Century Gothic"/>
              </a:rPr>
              <a:t>&lt;élőláb&gt;</a:t>
            </a:r>
            <a:endParaRPr b="0" lang="en-US" sz="1000" spc="-1" strike="noStrike">
              <a:solidFill>
                <a:srgbClr val="000000"/>
              </a:solidFill>
              <a:latin typeface="Times New Roman"/>
            </a:endParaRPr>
          </a:p>
        </p:txBody>
      </p:sp>
      <p:sp>
        <p:nvSpPr>
          <p:cNvPr id="242" name="PlaceHolder 5"/>
          <p:cNvSpPr>
            <a:spLocks noGrp="1"/>
          </p:cNvSpPr>
          <p:nvPr>
            <p:ph type="sldNum" idx="30"/>
          </p:nvPr>
        </p:nvSpPr>
        <p:spPr>
          <a:xfrm>
            <a:off x="10352520" y="295560"/>
            <a:ext cx="837720" cy="767160"/>
          </a:xfrm>
          <a:prstGeom prst="rect">
            <a:avLst/>
          </a:prstGeom>
          <a:noFill/>
          <a:ln w="0">
            <a:noFill/>
          </a:ln>
        </p:spPr>
        <p:txBody>
          <a:bodyPr lIns="91440" rIns="91440" tIns="45720" bIns="45720" anchor="b">
            <a:noAutofit/>
          </a:bodyPr>
          <a:lstStyle>
            <a:lvl1pPr indent="0" algn="ctr" defTabSz="457200">
              <a:lnSpc>
                <a:spcPct val="100000"/>
              </a:lnSpc>
              <a:buNone/>
              <a:defRPr b="0" lang="en-US" sz="2800" spc="-1" strike="noStrike">
                <a:solidFill>
                  <a:schemeClr val="lt1"/>
                </a:solidFill>
                <a:latin typeface="Century Gothic"/>
              </a:defRPr>
            </a:lvl1pPr>
          </a:lstStyle>
          <a:p>
            <a:pPr indent="0" algn="ctr" defTabSz="457200">
              <a:lnSpc>
                <a:spcPct val="100000"/>
              </a:lnSpc>
              <a:buNone/>
            </a:pPr>
            <a:fld id="{B662035A-7C29-40E5-B2D6-9DB5B001114E}" type="slidenum">
              <a:rPr b="0" lang="en-US" sz="2800" spc="-1" strike="noStrike">
                <a:solidFill>
                  <a:schemeClr val="lt1"/>
                </a:solidFill>
                <a:latin typeface="Century Gothic"/>
              </a:rPr>
              <a:t>&lt;szám&gt;</a:t>
            </a:fld>
            <a:endParaRPr b="0" lang="en-US" sz="28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67" r:id="rId3"/>
  </p:sldLayoutIdLst>
</p:sldMaster>
</file>

<file path=ppt/slideMasters/slideMaster1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grpSp>
        <p:nvGrpSpPr>
          <p:cNvPr id="245" name="Group 7"/>
          <p:cNvGrpSpPr/>
          <p:nvPr/>
        </p:nvGrpSpPr>
        <p:grpSpPr>
          <a:xfrm>
            <a:off x="0" y="0"/>
            <a:ext cx="12191760" cy="6857640"/>
            <a:chOff x="0" y="0"/>
            <a:chExt cx="12191760" cy="6857640"/>
          </a:xfrm>
        </p:grpSpPr>
        <p:sp>
          <p:nvSpPr>
            <p:cNvPr id="246" name="Rectangle 6"/>
            <p:cNvSpPr/>
            <p:nvPr/>
          </p:nvSpPr>
          <p:spPr>
            <a:xfrm>
              <a:off x="0" y="0"/>
              <a:ext cx="12191760" cy="6857640"/>
            </a:xfrm>
            <a:prstGeom prst="rect">
              <a:avLst/>
            </a:prstGeom>
            <a:blipFill rotWithShape="0">
              <a:blip r:embed="rId2"/>
              <a:srcRect/>
              <a:stretch/>
            </a:blip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247" name="Oval 12"/>
            <p:cNvSpPr/>
            <p:nvPr/>
          </p:nvSpPr>
          <p:spPr>
            <a:xfrm>
              <a:off x="0" y="2666880"/>
              <a:ext cx="4190760" cy="4190760"/>
            </a:xfrm>
            <a:prstGeom prst="ellipse">
              <a:avLst/>
            </a:prstGeom>
            <a:gradFill rotWithShape="0">
              <a:gsLst>
                <a:gs pos="0">
                  <a:srgbClr val="9b6bf2">
                    <a:alpha val="11000"/>
                  </a:srgbClr>
                </a:gs>
                <a:gs pos="36000">
                  <a:srgbClr val="9b6bf2">
                    <a:alpha val="10000"/>
                  </a:srgbClr>
                </a:gs>
                <a:gs pos="75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248" name="Oval 14"/>
            <p:cNvSpPr/>
            <p:nvPr/>
          </p:nvSpPr>
          <p:spPr>
            <a:xfrm>
              <a:off x="0" y="2895480"/>
              <a:ext cx="2361960" cy="2361960"/>
            </a:xfrm>
            <a:prstGeom prst="ellipse">
              <a:avLst/>
            </a:prstGeom>
            <a:gradFill rotWithShape="0">
              <a:gsLst>
                <a:gs pos="0">
                  <a:srgbClr val="9b6bf2">
                    <a:alpha val="8000"/>
                  </a:srgbClr>
                </a:gs>
                <a:gs pos="36000">
                  <a:srgbClr val="9b6bf2">
                    <a:alpha val="8000"/>
                  </a:srgbClr>
                </a:gs>
                <a:gs pos="72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249" name="Oval 17"/>
            <p:cNvSpPr/>
            <p:nvPr/>
          </p:nvSpPr>
          <p:spPr>
            <a:xfrm>
              <a:off x="8609040" y="5867280"/>
              <a:ext cx="990360" cy="990360"/>
            </a:xfrm>
            <a:prstGeom prst="ellipse">
              <a:avLst/>
            </a:prstGeom>
            <a:gradFill rotWithShape="0">
              <a:gsLst>
                <a:gs pos="0">
                  <a:srgbClr val="9b6bf2">
                    <a:alpha val="14000"/>
                  </a:srgbClr>
                </a:gs>
                <a:gs pos="36000">
                  <a:srgbClr val="9b6bf2">
                    <a:alpha val="7000"/>
                  </a:srgbClr>
                </a:gs>
                <a:gs pos="66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250" name="Oval 15"/>
            <p:cNvSpPr/>
            <p:nvPr/>
          </p:nvSpPr>
          <p:spPr>
            <a:xfrm>
              <a:off x="8609040" y="1676520"/>
              <a:ext cx="2819160" cy="2819160"/>
            </a:xfrm>
            <a:prstGeom prst="ellipse">
              <a:avLst/>
            </a:prstGeom>
            <a:gradFill rotWithShape="0">
              <a:gsLst>
                <a:gs pos="0">
                  <a:srgbClr val="9b6bf2">
                    <a:alpha val="7000"/>
                  </a:srgbClr>
                </a:gs>
                <a:gs pos="36000">
                  <a:srgbClr val="9b6bf2">
                    <a:alpha val="6000"/>
                  </a:srgbClr>
                </a:gs>
                <a:gs pos="69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251" name="Oval 16"/>
            <p:cNvSpPr/>
            <p:nvPr/>
          </p:nvSpPr>
          <p:spPr>
            <a:xfrm>
              <a:off x="7999560" y="8640"/>
              <a:ext cx="1599840" cy="1599840"/>
            </a:xfrm>
            <a:prstGeom prst="ellipse">
              <a:avLst/>
            </a:prstGeom>
            <a:gradFill rotWithShape="0">
              <a:gsLst>
                <a:gs pos="0">
                  <a:srgbClr val="9b6bf2">
                    <a:alpha val="14000"/>
                  </a:srgbClr>
                </a:gs>
                <a:gs pos="36000">
                  <a:srgbClr val="9b6bf2">
                    <a:alpha val="7000"/>
                  </a:srgbClr>
                </a:gs>
                <a:gs pos="73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252" name="Freeform 5"/>
            <p:cNvSpPr/>
            <p:nvPr/>
          </p:nvSpPr>
          <p:spPr>
            <a:xfrm rot="21010200">
              <a:off x="8490960" y="1797480"/>
              <a:ext cx="3299040" cy="440640"/>
            </a:xfrm>
            <a:custGeom>
              <a:avLst/>
              <a:gdLst>
                <a:gd name="textAreaLeft" fmla="*/ 0 w 3299040"/>
                <a:gd name="textAreaRight" fmla="*/ 3299400 w 3299040"/>
                <a:gd name="textAreaTop" fmla="*/ 0 h 440640"/>
                <a:gd name="textAreaBottom" fmla="*/ 441000 h 440640"/>
              </a:gdLst>
              <a:ahLst/>
              <a:rect l="textAreaLeft" t="textAreaTop" r="textAreaRight" b="textAreaBottom"/>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sp>
          <p:nvSpPr>
            <p:cNvPr id="253" name="Freeform 5"/>
            <p:cNvSpPr/>
            <p:nvPr/>
          </p:nvSpPr>
          <p:spPr>
            <a:xfrm>
              <a:off x="459360" y="1866240"/>
              <a:ext cx="11277360" cy="4533480"/>
            </a:xfrm>
            <a:custGeom>
              <a:avLst/>
              <a:gdLst>
                <a:gd name="textAreaLeft" fmla="*/ 0 w 11277360"/>
                <a:gd name="textAreaRight" fmla="*/ 11277720 w 11277360"/>
                <a:gd name="textAreaTop" fmla="*/ 0 h 4533480"/>
                <a:gd name="textAreaBottom" fmla="*/ 4533840 h 4533480"/>
              </a:gdLst>
              <a:ahLst/>
              <a:rect l="textAreaLeft" t="textAreaTop" r="textAreaRight" b="textAreaBottom"/>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sp>
          <p:nvSpPr>
            <p:cNvPr id="254" name="Freeform 5"/>
            <p:cNvSpPr/>
            <p:nvPr/>
          </p:nvSpPr>
          <p:spPr>
            <a:xfrm>
              <a:off x="0" y="1440"/>
              <a:ext cx="12191760" cy="6856200"/>
            </a:xfrm>
            <a:custGeom>
              <a:avLst/>
              <a:gdLst>
                <a:gd name="textAreaLeft" fmla="*/ 0 w 12191760"/>
                <a:gd name="textAreaRight" fmla="*/ 12192120 w 12191760"/>
                <a:gd name="textAreaTop" fmla="*/ 0 h 6856200"/>
                <a:gd name="textAreaBottom" fmla="*/ 6856560 h 6856200"/>
              </a:gdLst>
              <a:ahLst/>
              <a:rect l="textAreaLeft" t="textAreaTop" r="textAreaRight" b="textAreaBottom"/>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grpSp>
      <p:sp>
        <p:nvSpPr>
          <p:cNvPr id="255" name="Rectangle 20" hidden="1"/>
          <p:cNvSpPr/>
          <p:nvPr/>
        </p:nvSpPr>
        <p:spPr>
          <a:xfrm>
            <a:off x="10437840" y="0"/>
            <a:ext cx="685440" cy="1142640"/>
          </a:xfrm>
          <a:prstGeom prst="rect">
            <a:avLst/>
          </a:prstGeom>
          <a:solidFill>
            <a:schemeClr val="accent1"/>
          </a:soli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ffffff"/>
              </a:solidFill>
              <a:latin typeface="Arial"/>
            </a:endParaRPr>
          </a:p>
        </p:txBody>
      </p:sp>
      <p:grpSp>
        <p:nvGrpSpPr>
          <p:cNvPr id="256" name="Group 7"/>
          <p:cNvGrpSpPr/>
          <p:nvPr/>
        </p:nvGrpSpPr>
        <p:grpSpPr>
          <a:xfrm>
            <a:off x="0" y="0"/>
            <a:ext cx="12191760" cy="6857640"/>
            <a:chOff x="0" y="0"/>
            <a:chExt cx="12191760" cy="6857640"/>
          </a:xfrm>
        </p:grpSpPr>
        <p:sp>
          <p:nvSpPr>
            <p:cNvPr id="257" name="Rectangle 13"/>
            <p:cNvSpPr/>
            <p:nvPr/>
          </p:nvSpPr>
          <p:spPr>
            <a:xfrm>
              <a:off x="0" y="0"/>
              <a:ext cx="12191760" cy="6857640"/>
            </a:xfrm>
            <a:prstGeom prst="rect">
              <a:avLst/>
            </a:prstGeom>
            <a:blipFill rotWithShape="0">
              <a:blip r:embed="rId3"/>
              <a:srcRect/>
              <a:stretch/>
            </a:blip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258" name="Oval 16"/>
            <p:cNvSpPr/>
            <p:nvPr/>
          </p:nvSpPr>
          <p:spPr>
            <a:xfrm>
              <a:off x="0" y="2666880"/>
              <a:ext cx="4190760" cy="4190760"/>
            </a:xfrm>
            <a:prstGeom prst="ellipse">
              <a:avLst/>
            </a:prstGeom>
            <a:gradFill rotWithShape="0">
              <a:gsLst>
                <a:gs pos="0">
                  <a:srgbClr val="9b6bf2">
                    <a:alpha val="11000"/>
                  </a:srgbClr>
                </a:gs>
                <a:gs pos="36000">
                  <a:srgbClr val="9b6bf2">
                    <a:alpha val="10000"/>
                  </a:srgbClr>
                </a:gs>
                <a:gs pos="75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259" name="Oval 17"/>
            <p:cNvSpPr/>
            <p:nvPr/>
          </p:nvSpPr>
          <p:spPr>
            <a:xfrm>
              <a:off x="0" y="2895480"/>
              <a:ext cx="2361960" cy="2361960"/>
            </a:xfrm>
            <a:prstGeom prst="ellipse">
              <a:avLst/>
            </a:prstGeom>
            <a:gradFill rotWithShape="0">
              <a:gsLst>
                <a:gs pos="0">
                  <a:srgbClr val="9b6bf2">
                    <a:alpha val="8000"/>
                  </a:srgbClr>
                </a:gs>
                <a:gs pos="36000">
                  <a:srgbClr val="9b6bf2">
                    <a:alpha val="8000"/>
                  </a:srgbClr>
                </a:gs>
                <a:gs pos="72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260" name="Oval 18"/>
            <p:cNvSpPr/>
            <p:nvPr/>
          </p:nvSpPr>
          <p:spPr>
            <a:xfrm>
              <a:off x="8609040" y="5867280"/>
              <a:ext cx="990360" cy="990360"/>
            </a:xfrm>
            <a:prstGeom prst="ellipse">
              <a:avLst/>
            </a:prstGeom>
            <a:gradFill rotWithShape="0">
              <a:gsLst>
                <a:gs pos="0">
                  <a:srgbClr val="9b6bf2">
                    <a:alpha val="14000"/>
                  </a:srgbClr>
                </a:gs>
                <a:gs pos="36000">
                  <a:srgbClr val="9b6bf2">
                    <a:alpha val="7000"/>
                  </a:srgbClr>
                </a:gs>
                <a:gs pos="66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261" name="Oval 19"/>
            <p:cNvSpPr/>
            <p:nvPr/>
          </p:nvSpPr>
          <p:spPr>
            <a:xfrm>
              <a:off x="8609040" y="1676520"/>
              <a:ext cx="2819160" cy="2819160"/>
            </a:xfrm>
            <a:prstGeom prst="ellipse">
              <a:avLst/>
            </a:prstGeom>
            <a:gradFill rotWithShape="0">
              <a:gsLst>
                <a:gs pos="0">
                  <a:srgbClr val="9b6bf2">
                    <a:alpha val="7000"/>
                  </a:srgbClr>
                </a:gs>
                <a:gs pos="36000">
                  <a:srgbClr val="9b6bf2">
                    <a:alpha val="6000"/>
                  </a:srgbClr>
                </a:gs>
                <a:gs pos="69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262" name="Oval 20"/>
            <p:cNvSpPr/>
            <p:nvPr/>
          </p:nvSpPr>
          <p:spPr>
            <a:xfrm>
              <a:off x="7999560" y="8640"/>
              <a:ext cx="1599840" cy="1599840"/>
            </a:xfrm>
            <a:prstGeom prst="ellipse">
              <a:avLst/>
            </a:prstGeom>
            <a:gradFill rotWithShape="0">
              <a:gsLst>
                <a:gs pos="0">
                  <a:srgbClr val="9b6bf2">
                    <a:alpha val="14000"/>
                  </a:srgbClr>
                </a:gs>
                <a:gs pos="36000">
                  <a:srgbClr val="9b6bf2">
                    <a:alpha val="7000"/>
                  </a:srgbClr>
                </a:gs>
                <a:gs pos="73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263" name="Rectangle 9"/>
            <p:cNvSpPr/>
            <p:nvPr/>
          </p:nvSpPr>
          <p:spPr>
            <a:xfrm>
              <a:off x="7289640" y="402120"/>
              <a:ext cx="4478400" cy="6053400"/>
            </a:xfrm>
            <a:prstGeom prst="rect">
              <a:avLst/>
            </a:prstGeom>
            <a:solidFill>
              <a:schemeClr val="bg1"/>
            </a:soli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264" name="Freeform 5"/>
            <p:cNvSpPr/>
            <p:nvPr/>
          </p:nvSpPr>
          <p:spPr>
            <a:xfrm rot="16200000">
              <a:off x="3787200" y="2801880"/>
              <a:ext cx="6053400" cy="1254240"/>
            </a:xfrm>
            <a:custGeom>
              <a:avLst/>
              <a:gdLst>
                <a:gd name="textAreaLeft" fmla="*/ 0 w 6053400"/>
                <a:gd name="textAreaRight" fmla="*/ 6053760 w 6053400"/>
                <a:gd name="textAreaTop" fmla="*/ 0 h 1254240"/>
                <a:gd name="textAreaBottom" fmla="*/ 1254600 h 1254240"/>
              </a:gdLst>
              <a:ahLst/>
              <a:rect l="textAreaLeft" t="textAreaTop" r="textAreaRight" b="textAreaBottom"/>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sp>
          <p:nvSpPr>
            <p:cNvPr id="265" name="Freeform 5"/>
            <p:cNvSpPr/>
            <p:nvPr/>
          </p:nvSpPr>
          <p:spPr>
            <a:xfrm rot="15922200">
              <a:off x="4698360" y="1826280"/>
              <a:ext cx="3299040" cy="440640"/>
            </a:xfrm>
            <a:custGeom>
              <a:avLst/>
              <a:gdLst>
                <a:gd name="textAreaLeft" fmla="*/ 0 w 3299040"/>
                <a:gd name="textAreaRight" fmla="*/ 3299400 w 3299040"/>
                <a:gd name="textAreaTop" fmla="*/ 0 h 440640"/>
                <a:gd name="textAreaBottom" fmla="*/ 441000 h 440640"/>
              </a:gdLst>
              <a:ahLst/>
              <a:rect l="textAreaLeft" t="textAreaTop" r="textAreaRight" b="textAreaBottom"/>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sp>
          <p:nvSpPr>
            <p:cNvPr id="266" name="Freeform 5"/>
            <p:cNvSpPr/>
            <p:nvPr/>
          </p:nvSpPr>
          <p:spPr>
            <a:xfrm>
              <a:off x="0" y="1440"/>
              <a:ext cx="12191760" cy="6856200"/>
            </a:xfrm>
            <a:custGeom>
              <a:avLst/>
              <a:gdLst>
                <a:gd name="textAreaLeft" fmla="*/ 0 w 12191760"/>
                <a:gd name="textAreaRight" fmla="*/ 12192120 w 12191760"/>
                <a:gd name="textAreaTop" fmla="*/ 0 h 6856200"/>
                <a:gd name="textAreaBottom" fmla="*/ 6856560 h 6856200"/>
              </a:gdLst>
              <a:ahLst/>
              <a:rect l="textAreaLeft" t="textAreaTop" r="textAreaRight" b="textAreaBottom"/>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grpSp>
      <p:sp>
        <p:nvSpPr>
          <p:cNvPr id="267" name="PlaceHolder 1"/>
          <p:cNvSpPr>
            <a:spLocks noGrp="1"/>
          </p:cNvSpPr>
          <p:nvPr>
            <p:ph type="title"/>
          </p:nvPr>
        </p:nvSpPr>
        <p:spPr>
          <a:xfrm>
            <a:off x="1154880" y="2677680"/>
            <a:ext cx="4350600" cy="2283480"/>
          </a:xfrm>
          <a:prstGeom prst="rect">
            <a:avLst/>
          </a:prstGeom>
          <a:noFill/>
          <a:ln w="0">
            <a:noFill/>
          </a:ln>
        </p:spPr>
        <p:txBody>
          <a:bodyPr lIns="91440" rIns="91440" tIns="45720" bIns="45720" anchor="ctr">
            <a:noAutofit/>
          </a:bodyPr>
          <a:p>
            <a:pPr indent="0" defTabSz="457200">
              <a:lnSpc>
                <a:spcPct val="100000"/>
              </a:lnSpc>
              <a:buNone/>
            </a:pPr>
            <a:r>
              <a:rPr b="0" lang="hu-HU" sz="4000" spc="-1" strike="noStrike">
                <a:solidFill>
                  <a:schemeClr val="lt2"/>
                </a:solidFill>
                <a:latin typeface="Century Gothic"/>
              </a:rPr>
              <a:t>Mintacím szerkesztése</a:t>
            </a:r>
            <a:endParaRPr b="0" lang="en-US" sz="4000" spc="-1" strike="noStrike">
              <a:solidFill>
                <a:schemeClr val="dk1"/>
              </a:solidFill>
              <a:latin typeface="Century Gothic"/>
            </a:endParaRPr>
          </a:p>
        </p:txBody>
      </p:sp>
      <p:sp>
        <p:nvSpPr>
          <p:cNvPr id="268" name="PlaceHolder 2"/>
          <p:cNvSpPr>
            <a:spLocks noGrp="1"/>
          </p:cNvSpPr>
          <p:nvPr>
            <p:ph type="body"/>
          </p:nvPr>
        </p:nvSpPr>
        <p:spPr>
          <a:xfrm>
            <a:off x="6895440" y="2677680"/>
            <a:ext cx="3757320" cy="2283480"/>
          </a:xfrm>
          <a:prstGeom prst="rect">
            <a:avLst/>
          </a:prstGeom>
          <a:noFill/>
          <a:ln w="0">
            <a:noFill/>
          </a:ln>
        </p:spPr>
        <p:txBody>
          <a:bodyPr lIns="91440" rIns="91440" tIns="45720" bIns="45720" anchor="ctr">
            <a:noAutofit/>
          </a:bodyPr>
          <a:p>
            <a:pPr indent="0" defTabSz="457200">
              <a:lnSpc>
                <a:spcPct val="100000"/>
              </a:lnSpc>
              <a:spcBef>
                <a:spcPts val="1001"/>
              </a:spcBef>
              <a:buNone/>
              <a:tabLst>
                <a:tab algn="l" pos="0"/>
              </a:tabLst>
            </a:pPr>
            <a:r>
              <a:rPr b="0" lang="hu-HU" sz="2000" spc="-1" strike="noStrike" cap="all">
                <a:solidFill>
                  <a:schemeClr val="accent1">
                    <a:lumMod val="60000"/>
                    <a:lumOff val="40000"/>
                  </a:schemeClr>
                </a:solidFill>
                <a:latin typeface="Century Gothic"/>
              </a:rPr>
              <a:t>Mintaszöveg szerkesztése</a:t>
            </a:r>
            <a:endParaRPr b="0" lang="en-US" sz="2000" spc="-1" strike="noStrike">
              <a:solidFill>
                <a:schemeClr val="dk1">
                  <a:lumMod val="75000"/>
                  <a:lumOff val="25000"/>
                </a:schemeClr>
              </a:solidFill>
              <a:latin typeface="Century Gothic"/>
            </a:endParaRPr>
          </a:p>
        </p:txBody>
      </p:sp>
      <p:sp>
        <p:nvSpPr>
          <p:cNvPr id="269" name="PlaceHolder 3"/>
          <p:cNvSpPr>
            <a:spLocks noGrp="1"/>
          </p:cNvSpPr>
          <p:nvPr>
            <p:ph type="dt" idx="31"/>
          </p:nvPr>
        </p:nvSpPr>
        <p:spPr>
          <a:xfrm>
            <a:off x="10653120" y="6391800"/>
            <a:ext cx="990360" cy="304560"/>
          </a:xfrm>
          <a:prstGeom prst="rect">
            <a:avLst/>
          </a:prstGeom>
          <a:noFill/>
          <a:ln w="0">
            <a:noFill/>
          </a:ln>
        </p:spPr>
        <p:txBody>
          <a:bodyPr lIns="91440" rIns="91440" tIns="45720" bIns="45720" anchor="ctr">
            <a:noAutofit/>
          </a:bodyPr>
          <a:lstStyle>
            <a:lvl1pPr indent="0" algn="r" defTabSz="457200">
              <a:lnSpc>
                <a:spcPct val="100000"/>
              </a:lnSpc>
              <a:buNone/>
              <a:defRPr b="1" lang="en-US" sz="1000" spc="-1" strike="noStrike">
                <a:solidFill>
                  <a:schemeClr val="accent1"/>
                </a:solidFill>
                <a:latin typeface="Century Gothic"/>
              </a:defRPr>
            </a:lvl1pPr>
          </a:lstStyle>
          <a:p>
            <a:pPr indent="0" algn="r" defTabSz="457200">
              <a:lnSpc>
                <a:spcPct val="100000"/>
              </a:lnSpc>
              <a:buNone/>
            </a:pPr>
            <a:r>
              <a:rPr b="1" lang="en-US" sz="1000" spc="-1" strike="noStrike">
                <a:solidFill>
                  <a:schemeClr val="accent1"/>
                </a:solidFill>
                <a:latin typeface="Century Gothic"/>
              </a:rPr>
              <a:t>&lt;dátum/idő&gt;</a:t>
            </a:r>
            <a:endParaRPr b="0" lang="en-US" sz="1000" spc="-1" strike="noStrike">
              <a:solidFill>
                <a:srgbClr val="000000"/>
              </a:solidFill>
              <a:latin typeface="Times New Roman"/>
            </a:endParaRPr>
          </a:p>
        </p:txBody>
      </p:sp>
      <p:sp>
        <p:nvSpPr>
          <p:cNvPr id="270" name="PlaceHolder 4"/>
          <p:cNvSpPr>
            <a:spLocks noGrp="1"/>
          </p:cNvSpPr>
          <p:nvPr>
            <p:ph type="ftr" idx="32"/>
          </p:nvPr>
        </p:nvSpPr>
        <p:spPr>
          <a:xfrm>
            <a:off x="561240" y="6391800"/>
            <a:ext cx="3859560" cy="304560"/>
          </a:xfrm>
          <a:prstGeom prst="rect">
            <a:avLst/>
          </a:prstGeom>
          <a:noFill/>
          <a:ln w="0">
            <a:noFill/>
          </a:ln>
        </p:spPr>
        <p:txBody>
          <a:bodyPr lIns="91440" rIns="91440" tIns="45720" bIns="45720" anchor="ctr">
            <a:noAutofit/>
          </a:bodyPr>
          <a:lstStyle>
            <a:lvl1pPr indent="0" algn="ctr">
              <a:buNone/>
              <a:defRPr b="1" lang="en-US" sz="1000" spc="-1" strike="noStrike">
                <a:solidFill>
                  <a:schemeClr val="accent1"/>
                </a:solidFill>
                <a:latin typeface="Century Gothic"/>
              </a:defRPr>
            </a:lvl1pPr>
          </a:lstStyle>
          <a:p>
            <a:pPr indent="0" algn="ctr">
              <a:buNone/>
            </a:pPr>
            <a:r>
              <a:rPr b="1" lang="en-US" sz="1000" spc="-1" strike="noStrike">
                <a:solidFill>
                  <a:schemeClr val="accent1"/>
                </a:solidFill>
                <a:latin typeface="Century Gothic"/>
              </a:rPr>
              <a:t>&lt;élőláb&gt;</a:t>
            </a:r>
            <a:endParaRPr b="0" lang="en-US" sz="1000" spc="-1" strike="noStrike">
              <a:solidFill>
                <a:srgbClr val="000000"/>
              </a:solidFill>
              <a:latin typeface="Times New Roman"/>
            </a:endParaRPr>
          </a:p>
        </p:txBody>
      </p:sp>
      <p:sp>
        <p:nvSpPr>
          <p:cNvPr id="271" name="Rectangle 15"/>
          <p:cNvSpPr/>
          <p:nvPr/>
        </p:nvSpPr>
        <p:spPr>
          <a:xfrm>
            <a:off x="10437840" y="0"/>
            <a:ext cx="685440" cy="1142640"/>
          </a:xfrm>
          <a:prstGeom prst="rect">
            <a:avLst/>
          </a:prstGeom>
          <a:solidFill>
            <a:schemeClr val="accent1"/>
          </a:soli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ffffff"/>
              </a:solidFill>
              <a:latin typeface="Arial"/>
            </a:endParaRPr>
          </a:p>
        </p:txBody>
      </p:sp>
      <p:sp>
        <p:nvSpPr>
          <p:cNvPr id="272" name="PlaceHolder 5"/>
          <p:cNvSpPr>
            <a:spLocks noGrp="1"/>
          </p:cNvSpPr>
          <p:nvPr>
            <p:ph type="sldNum" idx="33"/>
          </p:nvPr>
        </p:nvSpPr>
        <p:spPr>
          <a:xfrm>
            <a:off x="10352520" y="295560"/>
            <a:ext cx="837720" cy="767160"/>
          </a:xfrm>
          <a:prstGeom prst="rect">
            <a:avLst/>
          </a:prstGeom>
          <a:noFill/>
          <a:ln w="0">
            <a:noFill/>
          </a:ln>
        </p:spPr>
        <p:txBody>
          <a:bodyPr lIns="91440" rIns="91440" tIns="45720" bIns="45720" anchor="b">
            <a:noAutofit/>
          </a:bodyPr>
          <a:lstStyle>
            <a:lvl1pPr indent="0" algn="ctr" defTabSz="457200">
              <a:lnSpc>
                <a:spcPct val="100000"/>
              </a:lnSpc>
              <a:buNone/>
              <a:defRPr b="0" lang="en-US" sz="2800" spc="-1" strike="noStrike">
                <a:solidFill>
                  <a:schemeClr val="lt1"/>
                </a:solidFill>
                <a:latin typeface="Century Gothic"/>
              </a:defRPr>
            </a:lvl1pPr>
          </a:lstStyle>
          <a:p>
            <a:pPr indent="0" algn="ctr" defTabSz="457200">
              <a:lnSpc>
                <a:spcPct val="100000"/>
              </a:lnSpc>
              <a:buNone/>
            </a:pPr>
            <a:fld id="{9094DD4F-64AF-4CAD-96E1-80EA8669AEB7}" type="slidenum">
              <a:rPr b="0" lang="en-US" sz="2800" spc="-1" strike="noStrike">
                <a:solidFill>
                  <a:schemeClr val="lt1"/>
                </a:solidFill>
                <a:latin typeface="Century Gothic"/>
              </a:rPr>
              <a:t>&lt;szám&gt;</a:t>
            </a:fld>
            <a:endParaRPr b="0" lang="en-US" sz="28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69" r:id="rId4"/>
  </p:sldLayoutIdLst>
</p:sldMaster>
</file>

<file path=ppt/slideMasters/slideMaster1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grpSp>
        <p:nvGrpSpPr>
          <p:cNvPr id="273" name="Group 7"/>
          <p:cNvGrpSpPr/>
          <p:nvPr/>
        </p:nvGrpSpPr>
        <p:grpSpPr>
          <a:xfrm>
            <a:off x="0" y="0"/>
            <a:ext cx="12191760" cy="6857640"/>
            <a:chOff x="0" y="0"/>
            <a:chExt cx="12191760" cy="6857640"/>
          </a:xfrm>
        </p:grpSpPr>
        <p:sp>
          <p:nvSpPr>
            <p:cNvPr id="274" name="Rectangle 6"/>
            <p:cNvSpPr/>
            <p:nvPr/>
          </p:nvSpPr>
          <p:spPr>
            <a:xfrm>
              <a:off x="0" y="0"/>
              <a:ext cx="12191760" cy="6857640"/>
            </a:xfrm>
            <a:prstGeom prst="rect">
              <a:avLst/>
            </a:prstGeom>
            <a:blipFill rotWithShape="0">
              <a:blip r:embed="rId2"/>
              <a:srcRect/>
              <a:stretch/>
            </a:blip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275" name="Oval 12"/>
            <p:cNvSpPr/>
            <p:nvPr/>
          </p:nvSpPr>
          <p:spPr>
            <a:xfrm>
              <a:off x="0" y="2666880"/>
              <a:ext cx="4190760" cy="4190760"/>
            </a:xfrm>
            <a:prstGeom prst="ellipse">
              <a:avLst/>
            </a:prstGeom>
            <a:gradFill rotWithShape="0">
              <a:gsLst>
                <a:gs pos="0">
                  <a:srgbClr val="9b6bf2">
                    <a:alpha val="11000"/>
                  </a:srgbClr>
                </a:gs>
                <a:gs pos="36000">
                  <a:srgbClr val="9b6bf2">
                    <a:alpha val="10000"/>
                  </a:srgbClr>
                </a:gs>
                <a:gs pos="75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276" name="Oval 14"/>
            <p:cNvSpPr/>
            <p:nvPr/>
          </p:nvSpPr>
          <p:spPr>
            <a:xfrm>
              <a:off x="0" y="2895480"/>
              <a:ext cx="2361960" cy="2361960"/>
            </a:xfrm>
            <a:prstGeom prst="ellipse">
              <a:avLst/>
            </a:prstGeom>
            <a:gradFill rotWithShape="0">
              <a:gsLst>
                <a:gs pos="0">
                  <a:srgbClr val="9b6bf2">
                    <a:alpha val="8000"/>
                  </a:srgbClr>
                </a:gs>
                <a:gs pos="36000">
                  <a:srgbClr val="9b6bf2">
                    <a:alpha val="8000"/>
                  </a:srgbClr>
                </a:gs>
                <a:gs pos="72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277" name="Oval 17"/>
            <p:cNvSpPr/>
            <p:nvPr/>
          </p:nvSpPr>
          <p:spPr>
            <a:xfrm>
              <a:off x="8609040" y="5867280"/>
              <a:ext cx="990360" cy="990360"/>
            </a:xfrm>
            <a:prstGeom prst="ellipse">
              <a:avLst/>
            </a:prstGeom>
            <a:gradFill rotWithShape="0">
              <a:gsLst>
                <a:gs pos="0">
                  <a:srgbClr val="9b6bf2">
                    <a:alpha val="14000"/>
                  </a:srgbClr>
                </a:gs>
                <a:gs pos="36000">
                  <a:srgbClr val="9b6bf2">
                    <a:alpha val="7000"/>
                  </a:srgbClr>
                </a:gs>
                <a:gs pos="66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278" name="Oval 15"/>
            <p:cNvSpPr/>
            <p:nvPr/>
          </p:nvSpPr>
          <p:spPr>
            <a:xfrm>
              <a:off x="8609040" y="1676520"/>
              <a:ext cx="2819160" cy="2819160"/>
            </a:xfrm>
            <a:prstGeom prst="ellipse">
              <a:avLst/>
            </a:prstGeom>
            <a:gradFill rotWithShape="0">
              <a:gsLst>
                <a:gs pos="0">
                  <a:srgbClr val="9b6bf2">
                    <a:alpha val="7000"/>
                  </a:srgbClr>
                </a:gs>
                <a:gs pos="36000">
                  <a:srgbClr val="9b6bf2">
                    <a:alpha val="6000"/>
                  </a:srgbClr>
                </a:gs>
                <a:gs pos="69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279" name="Oval 16"/>
            <p:cNvSpPr/>
            <p:nvPr/>
          </p:nvSpPr>
          <p:spPr>
            <a:xfrm>
              <a:off x="7999560" y="8640"/>
              <a:ext cx="1599840" cy="1599840"/>
            </a:xfrm>
            <a:prstGeom prst="ellipse">
              <a:avLst/>
            </a:prstGeom>
            <a:gradFill rotWithShape="0">
              <a:gsLst>
                <a:gs pos="0">
                  <a:srgbClr val="9b6bf2">
                    <a:alpha val="14000"/>
                  </a:srgbClr>
                </a:gs>
                <a:gs pos="36000">
                  <a:srgbClr val="9b6bf2">
                    <a:alpha val="7000"/>
                  </a:srgbClr>
                </a:gs>
                <a:gs pos="73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280" name="Freeform 5"/>
            <p:cNvSpPr/>
            <p:nvPr/>
          </p:nvSpPr>
          <p:spPr>
            <a:xfrm rot="21010200">
              <a:off x="8490960" y="1797480"/>
              <a:ext cx="3299040" cy="440640"/>
            </a:xfrm>
            <a:custGeom>
              <a:avLst/>
              <a:gdLst>
                <a:gd name="textAreaLeft" fmla="*/ 0 w 3299040"/>
                <a:gd name="textAreaRight" fmla="*/ 3299400 w 3299040"/>
                <a:gd name="textAreaTop" fmla="*/ 0 h 440640"/>
                <a:gd name="textAreaBottom" fmla="*/ 441000 h 440640"/>
              </a:gdLst>
              <a:ahLst/>
              <a:rect l="textAreaLeft" t="textAreaTop" r="textAreaRight" b="textAreaBottom"/>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sp>
          <p:nvSpPr>
            <p:cNvPr id="281" name="Freeform 5"/>
            <p:cNvSpPr/>
            <p:nvPr/>
          </p:nvSpPr>
          <p:spPr>
            <a:xfrm>
              <a:off x="459360" y="1866240"/>
              <a:ext cx="11277360" cy="4533480"/>
            </a:xfrm>
            <a:custGeom>
              <a:avLst/>
              <a:gdLst>
                <a:gd name="textAreaLeft" fmla="*/ 0 w 11277360"/>
                <a:gd name="textAreaRight" fmla="*/ 11277720 w 11277360"/>
                <a:gd name="textAreaTop" fmla="*/ 0 h 4533480"/>
                <a:gd name="textAreaBottom" fmla="*/ 4533840 h 4533480"/>
              </a:gdLst>
              <a:ahLst/>
              <a:rect l="textAreaLeft" t="textAreaTop" r="textAreaRight" b="textAreaBottom"/>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sp>
          <p:nvSpPr>
            <p:cNvPr id="282" name="Freeform 5"/>
            <p:cNvSpPr/>
            <p:nvPr/>
          </p:nvSpPr>
          <p:spPr>
            <a:xfrm>
              <a:off x="0" y="1440"/>
              <a:ext cx="12191760" cy="6856200"/>
            </a:xfrm>
            <a:custGeom>
              <a:avLst/>
              <a:gdLst>
                <a:gd name="textAreaLeft" fmla="*/ 0 w 12191760"/>
                <a:gd name="textAreaRight" fmla="*/ 12192120 w 12191760"/>
                <a:gd name="textAreaTop" fmla="*/ 0 h 6856200"/>
                <a:gd name="textAreaBottom" fmla="*/ 6856560 h 6856200"/>
              </a:gdLst>
              <a:ahLst/>
              <a:rect l="textAreaLeft" t="textAreaTop" r="textAreaRight" b="textAreaBottom"/>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grpSp>
      <p:sp>
        <p:nvSpPr>
          <p:cNvPr id="283" name="Rectangle 20"/>
          <p:cNvSpPr/>
          <p:nvPr/>
        </p:nvSpPr>
        <p:spPr>
          <a:xfrm>
            <a:off x="10437840" y="0"/>
            <a:ext cx="685440" cy="1142640"/>
          </a:xfrm>
          <a:prstGeom prst="rect">
            <a:avLst/>
          </a:prstGeom>
          <a:solidFill>
            <a:schemeClr val="accent1"/>
          </a:soli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ffffff"/>
              </a:solidFill>
              <a:latin typeface="Arial"/>
            </a:endParaRPr>
          </a:p>
        </p:txBody>
      </p:sp>
      <p:sp>
        <p:nvSpPr>
          <p:cNvPr id="284" name="PlaceHolder 1"/>
          <p:cNvSpPr>
            <a:spLocks noGrp="1"/>
          </p:cNvSpPr>
          <p:nvPr>
            <p:ph type="title"/>
          </p:nvPr>
        </p:nvSpPr>
        <p:spPr>
          <a:xfrm>
            <a:off x="1154880" y="973800"/>
            <a:ext cx="8760960" cy="706680"/>
          </a:xfrm>
          <a:prstGeom prst="rect">
            <a:avLst/>
          </a:prstGeom>
          <a:noFill/>
          <a:ln w="0">
            <a:noFill/>
          </a:ln>
        </p:spPr>
        <p:txBody>
          <a:bodyPr lIns="91440" rIns="91440" tIns="45720" bIns="45720" anchor="ctr">
            <a:noAutofit/>
          </a:bodyPr>
          <a:p>
            <a:pPr indent="0" defTabSz="457200">
              <a:lnSpc>
                <a:spcPct val="100000"/>
              </a:lnSpc>
              <a:buNone/>
            </a:pPr>
            <a:r>
              <a:rPr b="0" lang="hu-HU" sz="3600" spc="-1" strike="noStrike">
                <a:solidFill>
                  <a:schemeClr val="lt2"/>
                </a:solidFill>
                <a:latin typeface="Century Gothic"/>
              </a:rPr>
              <a:t>Mintacím szerkesztése</a:t>
            </a:r>
            <a:endParaRPr b="0" lang="en-US" sz="3600" spc="-1" strike="noStrike">
              <a:solidFill>
                <a:schemeClr val="dk1"/>
              </a:solidFill>
              <a:latin typeface="Century Gothic"/>
            </a:endParaRPr>
          </a:p>
        </p:txBody>
      </p:sp>
      <p:sp>
        <p:nvSpPr>
          <p:cNvPr id="285" name="PlaceHolder 2"/>
          <p:cNvSpPr>
            <a:spLocks noGrp="1"/>
          </p:cNvSpPr>
          <p:nvPr>
            <p:ph type="body"/>
          </p:nvPr>
        </p:nvSpPr>
        <p:spPr>
          <a:xfrm>
            <a:off x="1154880" y="2603520"/>
            <a:ext cx="4824720" cy="3416040"/>
          </a:xfrm>
          <a:prstGeom prst="rect">
            <a:avLst/>
          </a:prstGeom>
          <a:noFill/>
          <a:ln w="0">
            <a:noFill/>
          </a:ln>
        </p:spPr>
        <p:txBody>
          <a:bodyPr lIns="91440" rIns="91440" tIns="45720" bIns="45720" anchor="t">
            <a:normAutofit/>
          </a:bodyPr>
          <a:p>
            <a:pPr marL="343080" indent="-343080" defTabSz="457200">
              <a:lnSpc>
                <a:spcPct val="100000"/>
              </a:lnSpc>
              <a:spcBef>
                <a:spcPts val="1001"/>
              </a:spcBef>
              <a:buClr>
                <a:srgbClr val="b31166"/>
              </a:buClr>
              <a:buSzPct val="80000"/>
              <a:buFont typeface="Wingdings 3" charset="2"/>
              <a:buChar char=""/>
            </a:pPr>
            <a:r>
              <a:rPr b="0" lang="hu-HU" sz="1800" spc="-1" strike="noStrike">
                <a:solidFill>
                  <a:schemeClr val="dk1">
                    <a:lumMod val="75000"/>
                    <a:lumOff val="25000"/>
                  </a:schemeClr>
                </a:solidFill>
                <a:latin typeface="Century Gothic"/>
              </a:rPr>
              <a:t>Mintaszöveg szerkesztése</a:t>
            </a:r>
            <a:endParaRPr b="0" lang="en-US" sz="1800" spc="-1" strike="noStrike">
              <a:solidFill>
                <a:schemeClr val="dk1">
                  <a:lumMod val="75000"/>
                  <a:lumOff val="25000"/>
                </a:schemeClr>
              </a:solidFill>
              <a:latin typeface="Century Gothic"/>
            </a:endParaRPr>
          </a:p>
          <a:p>
            <a:pPr lvl="1" marL="743040" indent="-285840" defTabSz="457200">
              <a:lnSpc>
                <a:spcPct val="100000"/>
              </a:lnSpc>
              <a:spcBef>
                <a:spcPts val="1001"/>
              </a:spcBef>
              <a:buClr>
                <a:srgbClr val="b31166"/>
              </a:buClr>
              <a:buSzPct val="80000"/>
              <a:buFont typeface="Wingdings 3" charset="2"/>
              <a:buChar char=""/>
            </a:pPr>
            <a:r>
              <a:rPr b="0" lang="hu-HU" sz="1600" spc="-1" strike="noStrike">
                <a:solidFill>
                  <a:schemeClr val="dk1">
                    <a:lumMod val="75000"/>
                    <a:lumOff val="25000"/>
                  </a:schemeClr>
                </a:solidFill>
                <a:latin typeface="Century Gothic"/>
              </a:rPr>
              <a:t>Második szint</a:t>
            </a:r>
            <a:endParaRPr b="0" lang="en-US" sz="1600" spc="-1" strike="noStrike">
              <a:solidFill>
                <a:schemeClr val="dk1">
                  <a:lumMod val="75000"/>
                  <a:lumOff val="25000"/>
                </a:schemeClr>
              </a:solidFill>
              <a:latin typeface="Century Gothic"/>
            </a:endParaRPr>
          </a:p>
          <a:p>
            <a:pPr lvl="2" marL="1143000" indent="-228600" defTabSz="457200">
              <a:lnSpc>
                <a:spcPct val="100000"/>
              </a:lnSpc>
              <a:spcBef>
                <a:spcPts val="1001"/>
              </a:spcBef>
              <a:buClr>
                <a:srgbClr val="b31166"/>
              </a:buClr>
              <a:buSzPct val="80000"/>
              <a:buFont typeface="Wingdings 3" charset="2"/>
              <a:buChar char=""/>
            </a:pPr>
            <a:r>
              <a:rPr b="0" lang="hu-HU" sz="1400" spc="-1" strike="noStrike">
                <a:solidFill>
                  <a:schemeClr val="dk1">
                    <a:lumMod val="75000"/>
                    <a:lumOff val="25000"/>
                  </a:schemeClr>
                </a:solidFill>
                <a:latin typeface="Century Gothic"/>
              </a:rPr>
              <a:t>Harmadik szint</a:t>
            </a:r>
            <a:endParaRPr b="0" lang="en-US" sz="1400" spc="-1" strike="noStrike">
              <a:solidFill>
                <a:schemeClr val="dk1">
                  <a:lumMod val="75000"/>
                  <a:lumOff val="25000"/>
                </a:schemeClr>
              </a:solidFill>
              <a:latin typeface="Century Gothic"/>
            </a:endParaRPr>
          </a:p>
          <a:p>
            <a:pPr lvl="3" marL="1600200" indent="-228600" defTabSz="457200">
              <a:lnSpc>
                <a:spcPct val="100000"/>
              </a:lnSpc>
              <a:spcBef>
                <a:spcPts val="1001"/>
              </a:spcBef>
              <a:buClr>
                <a:srgbClr val="b31166"/>
              </a:buClr>
              <a:buSzPct val="80000"/>
              <a:buFont typeface="Wingdings 3" charset="2"/>
              <a:buChar char=""/>
            </a:pPr>
            <a:r>
              <a:rPr b="0" lang="hu-HU" sz="1200" spc="-1" strike="noStrike">
                <a:solidFill>
                  <a:schemeClr val="dk1">
                    <a:lumMod val="75000"/>
                    <a:lumOff val="25000"/>
                  </a:schemeClr>
                </a:solidFill>
                <a:latin typeface="Century Gothic"/>
              </a:rPr>
              <a:t>Negyedik szint</a:t>
            </a:r>
            <a:endParaRPr b="0" lang="en-US" sz="1200" spc="-1" strike="noStrike">
              <a:solidFill>
                <a:schemeClr val="dk1">
                  <a:lumMod val="75000"/>
                  <a:lumOff val="25000"/>
                </a:schemeClr>
              </a:solidFill>
              <a:latin typeface="Century Gothic"/>
            </a:endParaRPr>
          </a:p>
          <a:p>
            <a:pPr lvl="4" marL="2057400" indent="-228600" defTabSz="457200">
              <a:lnSpc>
                <a:spcPct val="100000"/>
              </a:lnSpc>
              <a:spcBef>
                <a:spcPts val="1001"/>
              </a:spcBef>
              <a:buClr>
                <a:srgbClr val="b31166"/>
              </a:buClr>
              <a:buSzPct val="80000"/>
              <a:buFont typeface="Wingdings 3" charset="2"/>
              <a:buChar char=""/>
            </a:pPr>
            <a:r>
              <a:rPr b="0" lang="hu-HU" sz="1200" spc="-1" strike="noStrike">
                <a:solidFill>
                  <a:schemeClr val="dk1">
                    <a:lumMod val="75000"/>
                    <a:lumOff val="25000"/>
                  </a:schemeClr>
                </a:solidFill>
                <a:latin typeface="Century Gothic"/>
              </a:rPr>
              <a:t>Ötödik szint</a:t>
            </a:r>
            <a:endParaRPr b="0" lang="en-US" sz="1200" spc="-1" strike="noStrike">
              <a:solidFill>
                <a:schemeClr val="dk1">
                  <a:lumMod val="75000"/>
                  <a:lumOff val="25000"/>
                </a:schemeClr>
              </a:solidFill>
              <a:latin typeface="Century Gothic"/>
            </a:endParaRPr>
          </a:p>
        </p:txBody>
      </p:sp>
      <p:sp>
        <p:nvSpPr>
          <p:cNvPr id="286" name="PlaceHolder 3"/>
          <p:cNvSpPr>
            <a:spLocks noGrp="1"/>
          </p:cNvSpPr>
          <p:nvPr>
            <p:ph type="body"/>
          </p:nvPr>
        </p:nvSpPr>
        <p:spPr>
          <a:xfrm>
            <a:off x="6208560" y="2603520"/>
            <a:ext cx="4824720" cy="3416040"/>
          </a:xfrm>
          <a:prstGeom prst="rect">
            <a:avLst/>
          </a:prstGeom>
          <a:noFill/>
          <a:ln w="0">
            <a:noFill/>
          </a:ln>
        </p:spPr>
        <p:txBody>
          <a:bodyPr lIns="91440" rIns="91440" tIns="45720" bIns="45720" anchor="t">
            <a:normAutofit/>
          </a:bodyPr>
          <a:p>
            <a:pPr marL="343080" indent="-343080" defTabSz="457200">
              <a:lnSpc>
                <a:spcPct val="100000"/>
              </a:lnSpc>
              <a:spcBef>
                <a:spcPts val="1001"/>
              </a:spcBef>
              <a:buClr>
                <a:srgbClr val="b31166"/>
              </a:buClr>
              <a:buSzPct val="80000"/>
              <a:buFont typeface="Wingdings 3" charset="2"/>
              <a:buChar char=""/>
            </a:pPr>
            <a:r>
              <a:rPr b="0" lang="hu-HU" sz="1800" spc="-1" strike="noStrike">
                <a:solidFill>
                  <a:schemeClr val="dk1">
                    <a:lumMod val="75000"/>
                    <a:lumOff val="25000"/>
                  </a:schemeClr>
                </a:solidFill>
                <a:latin typeface="Century Gothic"/>
              </a:rPr>
              <a:t>Mintaszöveg szerkesztése</a:t>
            </a:r>
            <a:endParaRPr b="0" lang="en-US" sz="1800" spc="-1" strike="noStrike">
              <a:solidFill>
                <a:schemeClr val="dk1">
                  <a:lumMod val="75000"/>
                  <a:lumOff val="25000"/>
                </a:schemeClr>
              </a:solidFill>
              <a:latin typeface="Century Gothic"/>
            </a:endParaRPr>
          </a:p>
          <a:p>
            <a:pPr lvl="1" marL="743040" indent="-285840" defTabSz="457200">
              <a:lnSpc>
                <a:spcPct val="100000"/>
              </a:lnSpc>
              <a:spcBef>
                <a:spcPts val="1001"/>
              </a:spcBef>
              <a:buClr>
                <a:srgbClr val="b31166"/>
              </a:buClr>
              <a:buSzPct val="80000"/>
              <a:buFont typeface="Wingdings 3" charset="2"/>
              <a:buChar char=""/>
            </a:pPr>
            <a:r>
              <a:rPr b="0" lang="hu-HU" sz="1600" spc="-1" strike="noStrike">
                <a:solidFill>
                  <a:schemeClr val="dk1">
                    <a:lumMod val="75000"/>
                    <a:lumOff val="25000"/>
                  </a:schemeClr>
                </a:solidFill>
                <a:latin typeface="Century Gothic"/>
              </a:rPr>
              <a:t>Második szint</a:t>
            </a:r>
            <a:endParaRPr b="0" lang="en-US" sz="1600" spc="-1" strike="noStrike">
              <a:solidFill>
                <a:schemeClr val="dk1">
                  <a:lumMod val="75000"/>
                  <a:lumOff val="25000"/>
                </a:schemeClr>
              </a:solidFill>
              <a:latin typeface="Century Gothic"/>
            </a:endParaRPr>
          </a:p>
          <a:p>
            <a:pPr lvl="2" marL="1143000" indent="-228600" defTabSz="457200">
              <a:lnSpc>
                <a:spcPct val="100000"/>
              </a:lnSpc>
              <a:spcBef>
                <a:spcPts val="1001"/>
              </a:spcBef>
              <a:buClr>
                <a:srgbClr val="b31166"/>
              </a:buClr>
              <a:buSzPct val="80000"/>
              <a:buFont typeface="Wingdings 3" charset="2"/>
              <a:buChar char=""/>
            </a:pPr>
            <a:r>
              <a:rPr b="0" lang="hu-HU" sz="1400" spc="-1" strike="noStrike">
                <a:solidFill>
                  <a:schemeClr val="dk1">
                    <a:lumMod val="75000"/>
                    <a:lumOff val="25000"/>
                  </a:schemeClr>
                </a:solidFill>
                <a:latin typeface="Century Gothic"/>
              </a:rPr>
              <a:t>Harmadik szint</a:t>
            </a:r>
            <a:endParaRPr b="0" lang="en-US" sz="1400" spc="-1" strike="noStrike">
              <a:solidFill>
                <a:schemeClr val="dk1">
                  <a:lumMod val="75000"/>
                  <a:lumOff val="25000"/>
                </a:schemeClr>
              </a:solidFill>
              <a:latin typeface="Century Gothic"/>
            </a:endParaRPr>
          </a:p>
          <a:p>
            <a:pPr lvl="3" marL="1600200" indent="-228600" defTabSz="457200">
              <a:lnSpc>
                <a:spcPct val="100000"/>
              </a:lnSpc>
              <a:spcBef>
                <a:spcPts val="1001"/>
              </a:spcBef>
              <a:buClr>
                <a:srgbClr val="b31166"/>
              </a:buClr>
              <a:buSzPct val="80000"/>
              <a:buFont typeface="Wingdings 3" charset="2"/>
              <a:buChar char=""/>
            </a:pPr>
            <a:r>
              <a:rPr b="0" lang="hu-HU" sz="1200" spc="-1" strike="noStrike">
                <a:solidFill>
                  <a:schemeClr val="dk1">
                    <a:lumMod val="75000"/>
                    <a:lumOff val="25000"/>
                  </a:schemeClr>
                </a:solidFill>
                <a:latin typeface="Century Gothic"/>
              </a:rPr>
              <a:t>Negyedik szint</a:t>
            </a:r>
            <a:endParaRPr b="0" lang="en-US" sz="1200" spc="-1" strike="noStrike">
              <a:solidFill>
                <a:schemeClr val="dk1">
                  <a:lumMod val="75000"/>
                  <a:lumOff val="25000"/>
                </a:schemeClr>
              </a:solidFill>
              <a:latin typeface="Century Gothic"/>
            </a:endParaRPr>
          </a:p>
          <a:p>
            <a:pPr lvl="4" marL="2057400" indent="-228600" defTabSz="457200">
              <a:lnSpc>
                <a:spcPct val="100000"/>
              </a:lnSpc>
              <a:spcBef>
                <a:spcPts val="1001"/>
              </a:spcBef>
              <a:buClr>
                <a:srgbClr val="b31166"/>
              </a:buClr>
              <a:buSzPct val="80000"/>
              <a:buFont typeface="Wingdings 3" charset="2"/>
              <a:buChar char=""/>
            </a:pPr>
            <a:r>
              <a:rPr b="0" lang="hu-HU" sz="1200" spc="-1" strike="noStrike">
                <a:solidFill>
                  <a:schemeClr val="dk1">
                    <a:lumMod val="75000"/>
                    <a:lumOff val="25000"/>
                  </a:schemeClr>
                </a:solidFill>
                <a:latin typeface="Century Gothic"/>
              </a:rPr>
              <a:t>Ötödik szint</a:t>
            </a:r>
            <a:endParaRPr b="0" lang="en-US" sz="1200" spc="-1" strike="noStrike">
              <a:solidFill>
                <a:schemeClr val="dk1">
                  <a:lumMod val="75000"/>
                  <a:lumOff val="25000"/>
                </a:schemeClr>
              </a:solidFill>
              <a:latin typeface="Century Gothic"/>
            </a:endParaRPr>
          </a:p>
        </p:txBody>
      </p:sp>
      <p:sp>
        <p:nvSpPr>
          <p:cNvPr id="287" name="PlaceHolder 4"/>
          <p:cNvSpPr>
            <a:spLocks noGrp="1"/>
          </p:cNvSpPr>
          <p:nvPr>
            <p:ph type="dt" idx="34"/>
          </p:nvPr>
        </p:nvSpPr>
        <p:spPr>
          <a:xfrm>
            <a:off x="10653120" y="6391800"/>
            <a:ext cx="990360" cy="304560"/>
          </a:xfrm>
          <a:prstGeom prst="rect">
            <a:avLst/>
          </a:prstGeom>
          <a:noFill/>
          <a:ln w="0">
            <a:noFill/>
          </a:ln>
        </p:spPr>
        <p:txBody>
          <a:bodyPr lIns="91440" rIns="91440" tIns="45720" bIns="45720" anchor="ctr">
            <a:noAutofit/>
          </a:bodyPr>
          <a:lstStyle>
            <a:lvl1pPr indent="0" algn="r" defTabSz="457200">
              <a:lnSpc>
                <a:spcPct val="100000"/>
              </a:lnSpc>
              <a:buNone/>
              <a:defRPr b="1" lang="en-US" sz="1000" spc="-1" strike="noStrike">
                <a:solidFill>
                  <a:schemeClr val="accent1"/>
                </a:solidFill>
                <a:latin typeface="Century Gothic"/>
              </a:defRPr>
            </a:lvl1pPr>
          </a:lstStyle>
          <a:p>
            <a:pPr indent="0" algn="r" defTabSz="457200">
              <a:lnSpc>
                <a:spcPct val="100000"/>
              </a:lnSpc>
              <a:buNone/>
            </a:pPr>
            <a:r>
              <a:rPr b="1" lang="en-US" sz="1000" spc="-1" strike="noStrike">
                <a:solidFill>
                  <a:schemeClr val="accent1"/>
                </a:solidFill>
                <a:latin typeface="Century Gothic"/>
              </a:rPr>
              <a:t>&lt;dátum/idő&gt;</a:t>
            </a:r>
            <a:endParaRPr b="0" lang="en-US" sz="1000" spc="-1" strike="noStrike">
              <a:solidFill>
                <a:srgbClr val="000000"/>
              </a:solidFill>
              <a:latin typeface="Times New Roman"/>
            </a:endParaRPr>
          </a:p>
        </p:txBody>
      </p:sp>
      <p:sp>
        <p:nvSpPr>
          <p:cNvPr id="288" name="PlaceHolder 5"/>
          <p:cNvSpPr>
            <a:spLocks noGrp="1"/>
          </p:cNvSpPr>
          <p:nvPr>
            <p:ph type="ftr" idx="35"/>
          </p:nvPr>
        </p:nvSpPr>
        <p:spPr>
          <a:xfrm>
            <a:off x="561240" y="6391800"/>
            <a:ext cx="3859560" cy="304560"/>
          </a:xfrm>
          <a:prstGeom prst="rect">
            <a:avLst/>
          </a:prstGeom>
          <a:noFill/>
          <a:ln w="0">
            <a:noFill/>
          </a:ln>
        </p:spPr>
        <p:txBody>
          <a:bodyPr lIns="91440" rIns="91440" tIns="45720" bIns="45720" anchor="ctr">
            <a:noAutofit/>
          </a:bodyPr>
          <a:lstStyle>
            <a:lvl1pPr indent="0" algn="ctr">
              <a:buNone/>
              <a:defRPr b="1" lang="en-US" sz="1000" spc="-1" strike="noStrike">
                <a:solidFill>
                  <a:schemeClr val="accent1"/>
                </a:solidFill>
                <a:latin typeface="Century Gothic"/>
              </a:defRPr>
            </a:lvl1pPr>
          </a:lstStyle>
          <a:p>
            <a:pPr indent="0" algn="ctr">
              <a:buNone/>
            </a:pPr>
            <a:r>
              <a:rPr b="1" lang="en-US" sz="1000" spc="-1" strike="noStrike">
                <a:solidFill>
                  <a:schemeClr val="accent1"/>
                </a:solidFill>
                <a:latin typeface="Century Gothic"/>
              </a:rPr>
              <a:t>&lt;élőláb&gt;</a:t>
            </a:r>
            <a:endParaRPr b="0" lang="en-US" sz="1000" spc="-1" strike="noStrike">
              <a:solidFill>
                <a:srgbClr val="000000"/>
              </a:solidFill>
              <a:latin typeface="Times New Roman"/>
            </a:endParaRPr>
          </a:p>
        </p:txBody>
      </p:sp>
      <p:sp>
        <p:nvSpPr>
          <p:cNvPr id="289" name="PlaceHolder 6"/>
          <p:cNvSpPr>
            <a:spLocks noGrp="1"/>
          </p:cNvSpPr>
          <p:nvPr>
            <p:ph type="sldNum" idx="36"/>
          </p:nvPr>
        </p:nvSpPr>
        <p:spPr>
          <a:xfrm>
            <a:off x="10352520" y="295560"/>
            <a:ext cx="837720" cy="767160"/>
          </a:xfrm>
          <a:prstGeom prst="rect">
            <a:avLst/>
          </a:prstGeom>
          <a:noFill/>
          <a:ln w="0">
            <a:noFill/>
          </a:ln>
        </p:spPr>
        <p:txBody>
          <a:bodyPr lIns="91440" rIns="91440" tIns="45720" bIns="45720" anchor="b">
            <a:noAutofit/>
          </a:bodyPr>
          <a:lstStyle>
            <a:lvl1pPr indent="0" algn="ctr" defTabSz="457200">
              <a:lnSpc>
                <a:spcPct val="100000"/>
              </a:lnSpc>
              <a:buNone/>
              <a:defRPr b="0" lang="en-US" sz="2800" spc="-1" strike="noStrike">
                <a:solidFill>
                  <a:schemeClr val="lt1"/>
                </a:solidFill>
                <a:latin typeface="Century Gothic"/>
              </a:defRPr>
            </a:lvl1pPr>
          </a:lstStyle>
          <a:p>
            <a:pPr indent="0" algn="ctr" defTabSz="457200">
              <a:lnSpc>
                <a:spcPct val="100000"/>
              </a:lnSpc>
              <a:buNone/>
            </a:pPr>
            <a:fld id="{445EF509-806E-4B86-94E4-14DD61A7F313}" type="slidenum">
              <a:rPr b="0" lang="en-US" sz="2800" spc="-1" strike="noStrike">
                <a:solidFill>
                  <a:schemeClr val="lt1"/>
                </a:solidFill>
                <a:latin typeface="Century Gothic"/>
              </a:rPr>
              <a:t>&lt;szám&gt;</a:t>
            </a:fld>
            <a:endParaRPr b="0" lang="en-US" sz="28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71" r:id="rId3"/>
  </p:sldLayoutIdLst>
</p:sldMaster>
</file>

<file path=ppt/slideMasters/slideMaster1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grpSp>
        <p:nvGrpSpPr>
          <p:cNvPr id="293" name="Group 7"/>
          <p:cNvGrpSpPr/>
          <p:nvPr/>
        </p:nvGrpSpPr>
        <p:grpSpPr>
          <a:xfrm>
            <a:off x="0" y="0"/>
            <a:ext cx="12191760" cy="6857640"/>
            <a:chOff x="0" y="0"/>
            <a:chExt cx="12191760" cy="6857640"/>
          </a:xfrm>
        </p:grpSpPr>
        <p:sp>
          <p:nvSpPr>
            <p:cNvPr id="294" name="Rectangle 6"/>
            <p:cNvSpPr/>
            <p:nvPr/>
          </p:nvSpPr>
          <p:spPr>
            <a:xfrm>
              <a:off x="0" y="0"/>
              <a:ext cx="12191760" cy="6857640"/>
            </a:xfrm>
            <a:prstGeom prst="rect">
              <a:avLst/>
            </a:prstGeom>
            <a:blipFill rotWithShape="0">
              <a:blip r:embed="rId2"/>
              <a:srcRect/>
              <a:stretch/>
            </a:blip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295" name="Oval 12"/>
            <p:cNvSpPr/>
            <p:nvPr/>
          </p:nvSpPr>
          <p:spPr>
            <a:xfrm>
              <a:off x="0" y="2666880"/>
              <a:ext cx="4190760" cy="4190760"/>
            </a:xfrm>
            <a:prstGeom prst="ellipse">
              <a:avLst/>
            </a:prstGeom>
            <a:gradFill rotWithShape="0">
              <a:gsLst>
                <a:gs pos="0">
                  <a:srgbClr val="9b6bf2">
                    <a:alpha val="11000"/>
                  </a:srgbClr>
                </a:gs>
                <a:gs pos="36000">
                  <a:srgbClr val="9b6bf2">
                    <a:alpha val="10000"/>
                  </a:srgbClr>
                </a:gs>
                <a:gs pos="75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296" name="Oval 14"/>
            <p:cNvSpPr/>
            <p:nvPr/>
          </p:nvSpPr>
          <p:spPr>
            <a:xfrm>
              <a:off x="0" y="2895480"/>
              <a:ext cx="2361960" cy="2361960"/>
            </a:xfrm>
            <a:prstGeom prst="ellipse">
              <a:avLst/>
            </a:prstGeom>
            <a:gradFill rotWithShape="0">
              <a:gsLst>
                <a:gs pos="0">
                  <a:srgbClr val="9b6bf2">
                    <a:alpha val="8000"/>
                  </a:srgbClr>
                </a:gs>
                <a:gs pos="36000">
                  <a:srgbClr val="9b6bf2">
                    <a:alpha val="8000"/>
                  </a:srgbClr>
                </a:gs>
                <a:gs pos="72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297" name="Oval 17"/>
            <p:cNvSpPr/>
            <p:nvPr/>
          </p:nvSpPr>
          <p:spPr>
            <a:xfrm>
              <a:off x="8609040" y="5867280"/>
              <a:ext cx="990360" cy="990360"/>
            </a:xfrm>
            <a:prstGeom prst="ellipse">
              <a:avLst/>
            </a:prstGeom>
            <a:gradFill rotWithShape="0">
              <a:gsLst>
                <a:gs pos="0">
                  <a:srgbClr val="9b6bf2">
                    <a:alpha val="14000"/>
                  </a:srgbClr>
                </a:gs>
                <a:gs pos="36000">
                  <a:srgbClr val="9b6bf2">
                    <a:alpha val="7000"/>
                  </a:srgbClr>
                </a:gs>
                <a:gs pos="66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298" name="Oval 15"/>
            <p:cNvSpPr/>
            <p:nvPr/>
          </p:nvSpPr>
          <p:spPr>
            <a:xfrm>
              <a:off x="8609040" y="1676520"/>
              <a:ext cx="2819160" cy="2819160"/>
            </a:xfrm>
            <a:prstGeom prst="ellipse">
              <a:avLst/>
            </a:prstGeom>
            <a:gradFill rotWithShape="0">
              <a:gsLst>
                <a:gs pos="0">
                  <a:srgbClr val="9b6bf2">
                    <a:alpha val="7000"/>
                  </a:srgbClr>
                </a:gs>
                <a:gs pos="36000">
                  <a:srgbClr val="9b6bf2">
                    <a:alpha val="6000"/>
                  </a:srgbClr>
                </a:gs>
                <a:gs pos="69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299" name="Oval 16"/>
            <p:cNvSpPr/>
            <p:nvPr/>
          </p:nvSpPr>
          <p:spPr>
            <a:xfrm>
              <a:off x="7999560" y="8640"/>
              <a:ext cx="1599840" cy="1599840"/>
            </a:xfrm>
            <a:prstGeom prst="ellipse">
              <a:avLst/>
            </a:prstGeom>
            <a:gradFill rotWithShape="0">
              <a:gsLst>
                <a:gs pos="0">
                  <a:srgbClr val="9b6bf2">
                    <a:alpha val="14000"/>
                  </a:srgbClr>
                </a:gs>
                <a:gs pos="36000">
                  <a:srgbClr val="9b6bf2">
                    <a:alpha val="7000"/>
                  </a:srgbClr>
                </a:gs>
                <a:gs pos="73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300" name="Freeform 5"/>
            <p:cNvSpPr/>
            <p:nvPr/>
          </p:nvSpPr>
          <p:spPr>
            <a:xfrm rot="21010200">
              <a:off x="8490960" y="1797480"/>
              <a:ext cx="3299040" cy="440640"/>
            </a:xfrm>
            <a:custGeom>
              <a:avLst/>
              <a:gdLst>
                <a:gd name="textAreaLeft" fmla="*/ 0 w 3299040"/>
                <a:gd name="textAreaRight" fmla="*/ 3299400 w 3299040"/>
                <a:gd name="textAreaTop" fmla="*/ 0 h 440640"/>
                <a:gd name="textAreaBottom" fmla="*/ 441000 h 440640"/>
              </a:gdLst>
              <a:ahLst/>
              <a:rect l="textAreaLeft" t="textAreaTop" r="textAreaRight" b="textAreaBottom"/>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sp>
          <p:nvSpPr>
            <p:cNvPr id="301" name="Freeform 5"/>
            <p:cNvSpPr/>
            <p:nvPr/>
          </p:nvSpPr>
          <p:spPr>
            <a:xfrm>
              <a:off x="459360" y="1866240"/>
              <a:ext cx="11277360" cy="4533480"/>
            </a:xfrm>
            <a:custGeom>
              <a:avLst/>
              <a:gdLst>
                <a:gd name="textAreaLeft" fmla="*/ 0 w 11277360"/>
                <a:gd name="textAreaRight" fmla="*/ 11277720 w 11277360"/>
                <a:gd name="textAreaTop" fmla="*/ 0 h 4533480"/>
                <a:gd name="textAreaBottom" fmla="*/ 4533840 h 4533480"/>
              </a:gdLst>
              <a:ahLst/>
              <a:rect l="textAreaLeft" t="textAreaTop" r="textAreaRight" b="textAreaBottom"/>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sp>
          <p:nvSpPr>
            <p:cNvPr id="302" name="Freeform 5"/>
            <p:cNvSpPr/>
            <p:nvPr/>
          </p:nvSpPr>
          <p:spPr>
            <a:xfrm>
              <a:off x="0" y="1440"/>
              <a:ext cx="12191760" cy="6856200"/>
            </a:xfrm>
            <a:custGeom>
              <a:avLst/>
              <a:gdLst>
                <a:gd name="textAreaLeft" fmla="*/ 0 w 12191760"/>
                <a:gd name="textAreaRight" fmla="*/ 12192120 w 12191760"/>
                <a:gd name="textAreaTop" fmla="*/ 0 h 6856200"/>
                <a:gd name="textAreaBottom" fmla="*/ 6856560 h 6856200"/>
              </a:gdLst>
              <a:ahLst/>
              <a:rect l="textAreaLeft" t="textAreaTop" r="textAreaRight" b="textAreaBottom"/>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grpSp>
      <p:sp>
        <p:nvSpPr>
          <p:cNvPr id="303" name="Rectangle 20"/>
          <p:cNvSpPr/>
          <p:nvPr/>
        </p:nvSpPr>
        <p:spPr>
          <a:xfrm>
            <a:off x="10437840" y="0"/>
            <a:ext cx="685440" cy="1142640"/>
          </a:xfrm>
          <a:prstGeom prst="rect">
            <a:avLst/>
          </a:prstGeom>
          <a:solidFill>
            <a:schemeClr val="accent1"/>
          </a:soli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ffffff"/>
              </a:solidFill>
              <a:latin typeface="Arial"/>
            </a:endParaRPr>
          </a:p>
        </p:txBody>
      </p:sp>
      <p:sp>
        <p:nvSpPr>
          <p:cNvPr id="304" name="PlaceHolder 1"/>
          <p:cNvSpPr>
            <a:spLocks noGrp="1"/>
          </p:cNvSpPr>
          <p:nvPr>
            <p:ph type="title"/>
          </p:nvPr>
        </p:nvSpPr>
        <p:spPr>
          <a:xfrm>
            <a:off x="1154880" y="973800"/>
            <a:ext cx="8760960" cy="706680"/>
          </a:xfrm>
          <a:prstGeom prst="rect">
            <a:avLst/>
          </a:prstGeom>
          <a:noFill/>
          <a:ln w="0">
            <a:noFill/>
          </a:ln>
        </p:spPr>
        <p:txBody>
          <a:bodyPr lIns="91440" rIns="91440" tIns="45720" bIns="45720" anchor="ctr">
            <a:noAutofit/>
          </a:bodyPr>
          <a:p>
            <a:pPr indent="0" defTabSz="457200">
              <a:lnSpc>
                <a:spcPct val="100000"/>
              </a:lnSpc>
              <a:buNone/>
            </a:pPr>
            <a:r>
              <a:rPr b="0" lang="hu-HU" sz="3600" spc="-1" strike="noStrike">
                <a:solidFill>
                  <a:schemeClr val="lt2"/>
                </a:solidFill>
                <a:latin typeface="Century Gothic"/>
              </a:rPr>
              <a:t>Mintacím szerkesztése</a:t>
            </a:r>
            <a:endParaRPr b="0" lang="en-US" sz="3600" spc="-1" strike="noStrike">
              <a:solidFill>
                <a:schemeClr val="dk1"/>
              </a:solidFill>
              <a:latin typeface="Century Gothic"/>
            </a:endParaRPr>
          </a:p>
        </p:txBody>
      </p:sp>
      <p:sp>
        <p:nvSpPr>
          <p:cNvPr id="305" name="PlaceHolder 2"/>
          <p:cNvSpPr>
            <a:spLocks noGrp="1"/>
          </p:cNvSpPr>
          <p:nvPr>
            <p:ph type="body"/>
          </p:nvPr>
        </p:nvSpPr>
        <p:spPr>
          <a:xfrm>
            <a:off x="1154880" y="2603520"/>
            <a:ext cx="4824720" cy="576000"/>
          </a:xfrm>
          <a:prstGeom prst="rect">
            <a:avLst/>
          </a:prstGeom>
          <a:noFill/>
          <a:ln w="0">
            <a:noFill/>
          </a:ln>
        </p:spPr>
        <p:txBody>
          <a:bodyPr lIns="91440" rIns="91440" tIns="45720" bIns="45720" anchor="b">
            <a:noAutofit/>
          </a:bodyPr>
          <a:p>
            <a:pPr indent="0" defTabSz="457200">
              <a:lnSpc>
                <a:spcPct val="100000"/>
              </a:lnSpc>
              <a:spcBef>
                <a:spcPts val="1001"/>
              </a:spcBef>
              <a:buNone/>
              <a:tabLst>
                <a:tab algn="l" pos="0"/>
              </a:tabLst>
            </a:pPr>
            <a:r>
              <a:rPr b="0" lang="hu-HU" sz="2400" spc="-1" strike="noStrike">
                <a:solidFill>
                  <a:schemeClr val="accent1"/>
                </a:solidFill>
                <a:latin typeface="Century Gothic"/>
              </a:rPr>
              <a:t>Mintaszöveg szerkesztése</a:t>
            </a:r>
            <a:endParaRPr b="0" lang="en-US" sz="2400" spc="-1" strike="noStrike">
              <a:solidFill>
                <a:schemeClr val="dk1">
                  <a:lumMod val="75000"/>
                  <a:lumOff val="25000"/>
                </a:schemeClr>
              </a:solidFill>
              <a:latin typeface="Century Gothic"/>
            </a:endParaRPr>
          </a:p>
        </p:txBody>
      </p:sp>
      <p:sp>
        <p:nvSpPr>
          <p:cNvPr id="306" name="PlaceHolder 3"/>
          <p:cNvSpPr>
            <a:spLocks noGrp="1"/>
          </p:cNvSpPr>
          <p:nvPr>
            <p:ph type="body"/>
          </p:nvPr>
        </p:nvSpPr>
        <p:spPr>
          <a:xfrm>
            <a:off x="1154880" y="3179880"/>
            <a:ext cx="4824720" cy="2839680"/>
          </a:xfrm>
          <a:prstGeom prst="rect">
            <a:avLst/>
          </a:prstGeom>
          <a:noFill/>
          <a:ln w="0">
            <a:noFill/>
          </a:ln>
        </p:spPr>
        <p:txBody>
          <a:bodyPr lIns="91440" rIns="91440" tIns="45720" bIns="45720" anchor="t">
            <a:normAutofit/>
          </a:bodyPr>
          <a:p>
            <a:pPr marL="343080" indent="-343080" defTabSz="457200">
              <a:lnSpc>
                <a:spcPct val="100000"/>
              </a:lnSpc>
              <a:spcBef>
                <a:spcPts val="1001"/>
              </a:spcBef>
              <a:buClr>
                <a:srgbClr val="b31166"/>
              </a:buClr>
              <a:buSzPct val="80000"/>
              <a:buFont typeface="Wingdings 3" charset="2"/>
              <a:buChar char=""/>
            </a:pPr>
            <a:r>
              <a:rPr b="0" lang="hu-HU" sz="1800" spc="-1" strike="noStrike">
                <a:solidFill>
                  <a:schemeClr val="dk1">
                    <a:lumMod val="75000"/>
                    <a:lumOff val="25000"/>
                  </a:schemeClr>
                </a:solidFill>
                <a:latin typeface="Century Gothic"/>
              </a:rPr>
              <a:t>Mintaszöveg szerkesztése</a:t>
            </a:r>
            <a:endParaRPr b="0" lang="en-US" sz="1800" spc="-1" strike="noStrike">
              <a:solidFill>
                <a:schemeClr val="dk1">
                  <a:lumMod val="75000"/>
                  <a:lumOff val="25000"/>
                </a:schemeClr>
              </a:solidFill>
              <a:latin typeface="Century Gothic"/>
            </a:endParaRPr>
          </a:p>
          <a:p>
            <a:pPr lvl="1" marL="743040" indent="-285840" defTabSz="457200">
              <a:lnSpc>
                <a:spcPct val="100000"/>
              </a:lnSpc>
              <a:spcBef>
                <a:spcPts val="1001"/>
              </a:spcBef>
              <a:buClr>
                <a:srgbClr val="b31166"/>
              </a:buClr>
              <a:buSzPct val="80000"/>
              <a:buFont typeface="Wingdings 3" charset="2"/>
              <a:buChar char=""/>
            </a:pPr>
            <a:r>
              <a:rPr b="0" lang="hu-HU" sz="1600" spc="-1" strike="noStrike">
                <a:solidFill>
                  <a:schemeClr val="dk1">
                    <a:lumMod val="75000"/>
                    <a:lumOff val="25000"/>
                  </a:schemeClr>
                </a:solidFill>
                <a:latin typeface="Century Gothic"/>
              </a:rPr>
              <a:t>Második szint</a:t>
            </a:r>
            <a:endParaRPr b="0" lang="en-US" sz="1600" spc="-1" strike="noStrike">
              <a:solidFill>
                <a:schemeClr val="dk1">
                  <a:lumMod val="75000"/>
                  <a:lumOff val="25000"/>
                </a:schemeClr>
              </a:solidFill>
              <a:latin typeface="Century Gothic"/>
            </a:endParaRPr>
          </a:p>
          <a:p>
            <a:pPr lvl="2" marL="1143000" indent="-228600" defTabSz="457200">
              <a:lnSpc>
                <a:spcPct val="100000"/>
              </a:lnSpc>
              <a:spcBef>
                <a:spcPts val="1001"/>
              </a:spcBef>
              <a:buClr>
                <a:srgbClr val="b31166"/>
              </a:buClr>
              <a:buSzPct val="80000"/>
              <a:buFont typeface="Wingdings 3" charset="2"/>
              <a:buChar char=""/>
            </a:pPr>
            <a:r>
              <a:rPr b="0" lang="hu-HU" sz="1400" spc="-1" strike="noStrike">
                <a:solidFill>
                  <a:schemeClr val="dk1">
                    <a:lumMod val="75000"/>
                    <a:lumOff val="25000"/>
                  </a:schemeClr>
                </a:solidFill>
                <a:latin typeface="Century Gothic"/>
              </a:rPr>
              <a:t>Harmadik szint</a:t>
            </a:r>
            <a:endParaRPr b="0" lang="en-US" sz="1400" spc="-1" strike="noStrike">
              <a:solidFill>
                <a:schemeClr val="dk1">
                  <a:lumMod val="75000"/>
                  <a:lumOff val="25000"/>
                </a:schemeClr>
              </a:solidFill>
              <a:latin typeface="Century Gothic"/>
            </a:endParaRPr>
          </a:p>
          <a:p>
            <a:pPr lvl="3" marL="1600200" indent="-228600" defTabSz="457200">
              <a:lnSpc>
                <a:spcPct val="100000"/>
              </a:lnSpc>
              <a:spcBef>
                <a:spcPts val="1001"/>
              </a:spcBef>
              <a:buClr>
                <a:srgbClr val="b31166"/>
              </a:buClr>
              <a:buSzPct val="80000"/>
              <a:buFont typeface="Wingdings 3" charset="2"/>
              <a:buChar char=""/>
            </a:pPr>
            <a:r>
              <a:rPr b="0" lang="hu-HU" sz="1200" spc="-1" strike="noStrike">
                <a:solidFill>
                  <a:schemeClr val="dk1">
                    <a:lumMod val="75000"/>
                    <a:lumOff val="25000"/>
                  </a:schemeClr>
                </a:solidFill>
                <a:latin typeface="Century Gothic"/>
              </a:rPr>
              <a:t>Negyedik szint</a:t>
            </a:r>
            <a:endParaRPr b="0" lang="en-US" sz="1200" spc="-1" strike="noStrike">
              <a:solidFill>
                <a:schemeClr val="dk1">
                  <a:lumMod val="75000"/>
                  <a:lumOff val="25000"/>
                </a:schemeClr>
              </a:solidFill>
              <a:latin typeface="Century Gothic"/>
            </a:endParaRPr>
          </a:p>
          <a:p>
            <a:pPr lvl="4" marL="2057400" indent="-228600" defTabSz="457200">
              <a:lnSpc>
                <a:spcPct val="100000"/>
              </a:lnSpc>
              <a:spcBef>
                <a:spcPts val="1001"/>
              </a:spcBef>
              <a:buClr>
                <a:srgbClr val="b31166"/>
              </a:buClr>
              <a:buSzPct val="80000"/>
              <a:buFont typeface="Wingdings 3" charset="2"/>
              <a:buChar char=""/>
            </a:pPr>
            <a:r>
              <a:rPr b="0" lang="hu-HU" sz="1200" spc="-1" strike="noStrike">
                <a:solidFill>
                  <a:schemeClr val="dk1">
                    <a:lumMod val="75000"/>
                    <a:lumOff val="25000"/>
                  </a:schemeClr>
                </a:solidFill>
                <a:latin typeface="Century Gothic"/>
              </a:rPr>
              <a:t>Ötödik szint</a:t>
            </a:r>
            <a:endParaRPr b="0" lang="en-US" sz="1200" spc="-1" strike="noStrike">
              <a:solidFill>
                <a:schemeClr val="dk1">
                  <a:lumMod val="75000"/>
                  <a:lumOff val="25000"/>
                </a:schemeClr>
              </a:solidFill>
              <a:latin typeface="Century Gothic"/>
            </a:endParaRPr>
          </a:p>
        </p:txBody>
      </p:sp>
      <p:sp>
        <p:nvSpPr>
          <p:cNvPr id="307" name="PlaceHolder 4"/>
          <p:cNvSpPr>
            <a:spLocks noGrp="1"/>
          </p:cNvSpPr>
          <p:nvPr>
            <p:ph type="body"/>
          </p:nvPr>
        </p:nvSpPr>
        <p:spPr>
          <a:xfrm>
            <a:off x="6208560" y="2603520"/>
            <a:ext cx="4824720" cy="576000"/>
          </a:xfrm>
          <a:prstGeom prst="rect">
            <a:avLst/>
          </a:prstGeom>
          <a:noFill/>
          <a:ln w="0">
            <a:noFill/>
          </a:ln>
        </p:spPr>
        <p:txBody>
          <a:bodyPr lIns="91440" rIns="91440" tIns="45720" bIns="45720" anchor="b">
            <a:noAutofit/>
          </a:bodyPr>
          <a:p>
            <a:pPr indent="0" defTabSz="457200">
              <a:lnSpc>
                <a:spcPct val="100000"/>
              </a:lnSpc>
              <a:spcBef>
                <a:spcPts val="1001"/>
              </a:spcBef>
              <a:buNone/>
              <a:tabLst>
                <a:tab algn="l" pos="0"/>
              </a:tabLst>
            </a:pPr>
            <a:r>
              <a:rPr b="0" lang="hu-HU" sz="2400" spc="-1" strike="noStrike">
                <a:solidFill>
                  <a:schemeClr val="accent1"/>
                </a:solidFill>
                <a:latin typeface="Century Gothic"/>
              </a:rPr>
              <a:t>Mintaszöveg szerkesztése</a:t>
            </a:r>
            <a:endParaRPr b="0" lang="en-US" sz="2400" spc="-1" strike="noStrike">
              <a:solidFill>
                <a:schemeClr val="dk1">
                  <a:lumMod val="75000"/>
                  <a:lumOff val="25000"/>
                </a:schemeClr>
              </a:solidFill>
              <a:latin typeface="Century Gothic"/>
            </a:endParaRPr>
          </a:p>
        </p:txBody>
      </p:sp>
      <p:sp>
        <p:nvSpPr>
          <p:cNvPr id="308" name="PlaceHolder 5"/>
          <p:cNvSpPr>
            <a:spLocks noGrp="1"/>
          </p:cNvSpPr>
          <p:nvPr>
            <p:ph type="body"/>
          </p:nvPr>
        </p:nvSpPr>
        <p:spPr>
          <a:xfrm>
            <a:off x="6208560" y="3179880"/>
            <a:ext cx="4824720" cy="2839680"/>
          </a:xfrm>
          <a:prstGeom prst="rect">
            <a:avLst/>
          </a:prstGeom>
          <a:noFill/>
          <a:ln w="0">
            <a:noFill/>
          </a:ln>
        </p:spPr>
        <p:txBody>
          <a:bodyPr lIns="91440" rIns="91440" tIns="45720" bIns="45720" anchor="t">
            <a:normAutofit/>
          </a:bodyPr>
          <a:p>
            <a:pPr marL="343080" indent="-343080" defTabSz="457200">
              <a:lnSpc>
                <a:spcPct val="100000"/>
              </a:lnSpc>
              <a:spcBef>
                <a:spcPts val="1001"/>
              </a:spcBef>
              <a:buClr>
                <a:srgbClr val="b31166"/>
              </a:buClr>
              <a:buSzPct val="80000"/>
              <a:buFont typeface="Wingdings 3" charset="2"/>
              <a:buChar char=""/>
            </a:pPr>
            <a:r>
              <a:rPr b="0" lang="hu-HU" sz="1800" spc="-1" strike="noStrike">
                <a:solidFill>
                  <a:schemeClr val="dk1">
                    <a:lumMod val="75000"/>
                    <a:lumOff val="25000"/>
                  </a:schemeClr>
                </a:solidFill>
                <a:latin typeface="Century Gothic"/>
              </a:rPr>
              <a:t>Mintaszöveg szerkesztése</a:t>
            </a:r>
            <a:endParaRPr b="0" lang="en-US" sz="1800" spc="-1" strike="noStrike">
              <a:solidFill>
                <a:schemeClr val="dk1">
                  <a:lumMod val="75000"/>
                  <a:lumOff val="25000"/>
                </a:schemeClr>
              </a:solidFill>
              <a:latin typeface="Century Gothic"/>
            </a:endParaRPr>
          </a:p>
          <a:p>
            <a:pPr lvl="1" marL="743040" indent="-285840" defTabSz="457200">
              <a:lnSpc>
                <a:spcPct val="100000"/>
              </a:lnSpc>
              <a:spcBef>
                <a:spcPts val="1001"/>
              </a:spcBef>
              <a:buClr>
                <a:srgbClr val="b31166"/>
              </a:buClr>
              <a:buSzPct val="80000"/>
              <a:buFont typeface="Wingdings 3" charset="2"/>
              <a:buChar char=""/>
            </a:pPr>
            <a:r>
              <a:rPr b="0" lang="hu-HU" sz="1600" spc="-1" strike="noStrike">
                <a:solidFill>
                  <a:schemeClr val="dk1">
                    <a:lumMod val="75000"/>
                    <a:lumOff val="25000"/>
                  </a:schemeClr>
                </a:solidFill>
                <a:latin typeface="Century Gothic"/>
              </a:rPr>
              <a:t>Második szint</a:t>
            </a:r>
            <a:endParaRPr b="0" lang="en-US" sz="1600" spc="-1" strike="noStrike">
              <a:solidFill>
                <a:schemeClr val="dk1">
                  <a:lumMod val="75000"/>
                  <a:lumOff val="25000"/>
                </a:schemeClr>
              </a:solidFill>
              <a:latin typeface="Century Gothic"/>
            </a:endParaRPr>
          </a:p>
          <a:p>
            <a:pPr lvl="2" marL="1143000" indent="-228600" defTabSz="457200">
              <a:lnSpc>
                <a:spcPct val="100000"/>
              </a:lnSpc>
              <a:spcBef>
                <a:spcPts val="1001"/>
              </a:spcBef>
              <a:buClr>
                <a:srgbClr val="b31166"/>
              </a:buClr>
              <a:buSzPct val="80000"/>
              <a:buFont typeface="Wingdings 3" charset="2"/>
              <a:buChar char=""/>
            </a:pPr>
            <a:r>
              <a:rPr b="0" lang="hu-HU" sz="1400" spc="-1" strike="noStrike">
                <a:solidFill>
                  <a:schemeClr val="dk1">
                    <a:lumMod val="75000"/>
                    <a:lumOff val="25000"/>
                  </a:schemeClr>
                </a:solidFill>
                <a:latin typeface="Century Gothic"/>
              </a:rPr>
              <a:t>Harmadik szint</a:t>
            </a:r>
            <a:endParaRPr b="0" lang="en-US" sz="1400" spc="-1" strike="noStrike">
              <a:solidFill>
                <a:schemeClr val="dk1">
                  <a:lumMod val="75000"/>
                  <a:lumOff val="25000"/>
                </a:schemeClr>
              </a:solidFill>
              <a:latin typeface="Century Gothic"/>
            </a:endParaRPr>
          </a:p>
          <a:p>
            <a:pPr lvl="3" marL="1600200" indent="-228600" defTabSz="457200">
              <a:lnSpc>
                <a:spcPct val="100000"/>
              </a:lnSpc>
              <a:spcBef>
                <a:spcPts val="1001"/>
              </a:spcBef>
              <a:buClr>
                <a:srgbClr val="b31166"/>
              </a:buClr>
              <a:buSzPct val="80000"/>
              <a:buFont typeface="Wingdings 3" charset="2"/>
              <a:buChar char=""/>
            </a:pPr>
            <a:r>
              <a:rPr b="0" lang="hu-HU" sz="1200" spc="-1" strike="noStrike">
                <a:solidFill>
                  <a:schemeClr val="dk1">
                    <a:lumMod val="75000"/>
                    <a:lumOff val="25000"/>
                  </a:schemeClr>
                </a:solidFill>
                <a:latin typeface="Century Gothic"/>
              </a:rPr>
              <a:t>Negyedik szint</a:t>
            </a:r>
            <a:endParaRPr b="0" lang="en-US" sz="1200" spc="-1" strike="noStrike">
              <a:solidFill>
                <a:schemeClr val="dk1">
                  <a:lumMod val="75000"/>
                  <a:lumOff val="25000"/>
                </a:schemeClr>
              </a:solidFill>
              <a:latin typeface="Century Gothic"/>
            </a:endParaRPr>
          </a:p>
          <a:p>
            <a:pPr lvl="4" marL="2057400" indent="-228600" defTabSz="457200">
              <a:lnSpc>
                <a:spcPct val="100000"/>
              </a:lnSpc>
              <a:spcBef>
                <a:spcPts val="1001"/>
              </a:spcBef>
              <a:buClr>
                <a:srgbClr val="b31166"/>
              </a:buClr>
              <a:buSzPct val="80000"/>
              <a:buFont typeface="Wingdings 3" charset="2"/>
              <a:buChar char=""/>
            </a:pPr>
            <a:r>
              <a:rPr b="0" lang="hu-HU" sz="1200" spc="-1" strike="noStrike">
                <a:solidFill>
                  <a:schemeClr val="dk1">
                    <a:lumMod val="75000"/>
                    <a:lumOff val="25000"/>
                  </a:schemeClr>
                </a:solidFill>
                <a:latin typeface="Century Gothic"/>
              </a:rPr>
              <a:t>Ötödik szint</a:t>
            </a:r>
            <a:endParaRPr b="0" lang="en-US" sz="1200" spc="-1" strike="noStrike">
              <a:solidFill>
                <a:schemeClr val="dk1">
                  <a:lumMod val="75000"/>
                  <a:lumOff val="25000"/>
                </a:schemeClr>
              </a:solidFill>
              <a:latin typeface="Century Gothic"/>
            </a:endParaRPr>
          </a:p>
        </p:txBody>
      </p:sp>
      <p:sp>
        <p:nvSpPr>
          <p:cNvPr id="309" name="PlaceHolder 6"/>
          <p:cNvSpPr>
            <a:spLocks noGrp="1"/>
          </p:cNvSpPr>
          <p:nvPr>
            <p:ph type="dt" idx="37"/>
          </p:nvPr>
        </p:nvSpPr>
        <p:spPr>
          <a:xfrm>
            <a:off x="10653120" y="6391800"/>
            <a:ext cx="990360" cy="304560"/>
          </a:xfrm>
          <a:prstGeom prst="rect">
            <a:avLst/>
          </a:prstGeom>
          <a:noFill/>
          <a:ln w="0">
            <a:noFill/>
          </a:ln>
        </p:spPr>
        <p:txBody>
          <a:bodyPr lIns="91440" rIns="91440" tIns="45720" bIns="45720" anchor="ctr">
            <a:noAutofit/>
          </a:bodyPr>
          <a:lstStyle>
            <a:lvl1pPr indent="0" algn="r" defTabSz="457200">
              <a:lnSpc>
                <a:spcPct val="100000"/>
              </a:lnSpc>
              <a:buNone/>
              <a:defRPr b="1" lang="en-US" sz="1000" spc="-1" strike="noStrike">
                <a:solidFill>
                  <a:schemeClr val="accent1"/>
                </a:solidFill>
                <a:latin typeface="Century Gothic"/>
              </a:defRPr>
            </a:lvl1pPr>
          </a:lstStyle>
          <a:p>
            <a:pPr indent="0" algn="r" defTabSz="457200">
              <a:lnSpc>
                <a:spcPct val="100000"/>
              </a:lnSpc>
              <a:buNone/>
            </a:pPr>
            <a:r>
              <a:rPr b="1" lang="en-US" sz="1000" spc="-1" strike="noStrike">
                <a:solidFill>
                  <a:schemeClr val="accent1"/>
                </a:solidFill>
                <a:latin typeface="Century Gothic"/>
              </a:rPr>
              <a:t>&lt;dátum/idő&gt;</a:t>
            </a:r>
            <a:endParaRPr b="0" lang="en-US" sz="1000" spc="-1" strike="noStrike">
              <a:solidFill>
                <a:srgbClr val="000000"/>
              </a:solidFill>
              <a:latin typeface="Times New Roman"/>
            </a:endParaRPr>
          </a:p>
        </p:txBody>
      </p:sp>
      <p:sp>
        <p:nvSpPr>
          <p:cNvPr id="310" name="PlaceHolder 7"/>
          <p:cNvSpPr>
            <a:spLocks noGrp="1"/>
          </p:cNvSpPr>
          <p:nvPr>
            <p:ph type="ftr" idx="38"/>
          </p:nvPr>
        </p:nvSpPr>
        <p:spPr>
          <a:xfrm>
            <a:off x="561240" y="6391800"/>
            <a:ext cx="3859560" cy="304560"/>
          </a:xfrm>
          <a:prstGeom prst="rect">
            <a:avLst/>
          </a:prstGeom>
          <a:noFill/>
          <a:ln w="0">
            <a:noFill/>
          </a:ln>
        </p:spPr>
        <p:txBody>
          <a:bodyPr lIns="91440" rIns="91440" tIns="45720" bIns="45720" anchor="ctr">
            <a:noAutofit/>
          </a:bodyPr>
          <a:lstStyle>
            <a:lvl1pPr indent="0" algn="ctr">
              <a:buNone/>
              <a:defRPr b="1" lang="en-US" sz="1000" spc="-1" strike="noStrike">
                <a:solidFill>
                  <a:schemeClr val="accent1"/>
                </a:solidFill>
                <a:latin typeface="Century Gothic"/>
              </a:defRPr>
            </a:lvl1pPr>
          </a:lstStyle>
          <a:p>
            <a:pPr indent="0" algn="ctr">
              <a:buNone/>
            </a:pPr>
            <a:r>
              <a:rPr b="1" lang="en-US" sz="1000" spc="-1" strike="noStrike">
                <a:solidFill>
                  <a:schemeClr val="accent1"/>
                </a:solidFill>
                <a:latin typeface="Century Gothic"/>
              </a:rPr>
              <a:t>&lt;élőláb&gt;</a:t>
            </a:r>
            <a:endParaRPr b="0" lang="en-US" sz="1000" spc="-1" strike="noStrike">
              <a:solidFill>
                <a:srgbClr val="000000"/>
              </a:solidFill>
              <a:latin typeface="Times New Roman"/>
            </a:endParaRPr>
          </a:p>
        </p:txBody>
      </p:sp>
      <p:sp>
        <p:nvSpPr>
          <p:cNvPr id="311" name="PlaceHolder 8"/>
          <p:cNvSpPr>
            <a:spLocks noGrp="1"/>
          </p:cNvSpPr>
          <p:nvPr>
            <p:ph type="sldNum" idx="39"/>
          </p:nvPr>
        </p:nvSpPr>
        <p:spPr>
          <a:xfrm>
            <a:off x="10352520" y="295560"/>
            <a:ext cx="837720" cy="767160"/>
          </a:xfrm>
          <a:prstGeom prst="rect">
            <a:avLst/>
          </a:prstGeom>
          <a:noFill/>
          <a:ln w="0">
            <a:noFill/>
          </a:ln>
        </p:spPr>
        <p:txBody>
          <a:bodyPr lIns="91440" rIns="91440" tIns="45720" bIns="45720" anchor="b">
            <a:noAutofit/>
          </a:bodyPr>
          <a:lstStyle>
            <a:lvl1pPr indent="0" algn="ctr" defTabSz="457200">
              <a:lnSpc>
                <a:spcPct val="100000"/>
              </a:lnSpc>
              <a:buNone/>
              <a:defRPr b="0" lang="en-US" sz="2800" spc="-1" strike="noStrike">
                <a:solidFill>
                  <a:schemeClr val="lt1"/>
                </a:solidFill>
                <a:latin typeface="Century Gothic"/>
              </a:defRPr>
            </a:lvl1pPr>
          </a:lstStyle>
          <a:p>
            <a:pPr indent="0" algn="ctr" defTabSz="457200">
              <a:lnSpc>
                <a:spcPct val="100000"/>
              </a:lnSpc>
              <a:buNone/>
            </a:pPr>
            <a:fld id="{5469F6AB-BC9C-4432-B77A-B55F4B5AD667}" type="slidenum">
              <a:rPr b="0" lang="en-US" sz="2800" spc="-1" strike="noStrike">
                <a:solidFill>
                  <a:schemeClr val="lt1"/>
                </a:solidFill>
                <a:latin typeface="Century Gothic"/>
              </a:rPr>
              <a:t>&lt;szám&gt;</a:t>
            </a:fld>
            <a:endParaRPr b="0" lang="en-US" sz="28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73" r:id="rId3"/>
  </p:sldLayoutIdLst>
</p:sldMaster>
</file>

<file path=ppt/slideMasters/slideMaster1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grpSp>
        <p:nvGrpSpPr>
          <p:cNvPr id="312" name="Group 7"/>
          <p:cNvGrpSpPr/>
          <p:nvPr/>
        </p:nvGrpSpPr>
        <p:grpSpPr>
          <a:xfrm>
            <a:off x="0" y="0"/>
            <a:ext cx="12191760" cy="6857640"/>
            <a:chOff x="0" y="0"/>
            <a:chExt cx="12191760" cy="6857640"/>
          </a:xfrm>
        </p:grpSpPr>
        <p:sp>
          <p:nvSpPr>
            <p:cNvPr id="313" name="Rectangle 6"/>
            <p:cNvSpPr/>
            <p:nvPr/>
          </p:nvSpPr>
          <p:spPr>
            <a:xfrm>
              <a:off x="0" y="0"/>
              <a:ext cx="12191760" cy="6857640"/>
            </a:xfrm>
            <a:prstGeom prst="rect">
              <a:avLst/>
            </a:prstGeom>
            <a:blipFill rotWithShape="0">
              <a:blip r:embed="rId2"/>
              <a:srcRect/>
              <a:stretch/>
            </a:blip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314" name="Oval 12"/>
            <p:cNvSpPr/>
            <p:nvPr/>
          </p:nvSpPr>
          <p:spPr>
            <a:xfrm>
              <a:off x="0" y="2666880"/>
              <a:ext cx="4190760" cy="4190760"/>
            </a:xfrm>
            <a:prstGeom prst="ellipse">
              <a:avLst/>
            </a:prstGeom>
            <a:gradFill rotWithShape="0">
              <a:gsLst>
                <a:gs pos="0">
                  <a:srgbClr val="9b6bf2">
                    <a:alpha val="11000"/>
                  </a:srgbClr>
                </a:gs>
                <a:gs pos="36000">
                  <a:srgbClr val="9b6bf2">
                    <a:alpha val="10000"/>
                  </a:srgbClr>
                </a:gs>
                <a:gs pos="75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315" name="Oval 14"/>
            <p:cNvSpPr/>
            <p:nvPr/>
          </p:nvSpPr>
          <p:spPr>
            <a:xfrm>
              <a:off x="0" y="2895480"/>
              <a:ext cx="2361960" cy="2361960"/>
            </a:xfrm>
            <a:prstGeom prst="ellipse">
              <a:avLst/>
            </a:prstGeom>
            <a:gradFill rotWithShape="0">
              <a:gsLst>
                <a:gs pos="0">
                  <a:srgbClr val="9b6bf2">
                    <a:alpha val="8000"/>
                  </a:srgbClr>
                </a:gs>
                <a:gs pos="36000">
                  <a:srgbClr val="9b6bf2">
                    <a:alpha val="8000"/>
                  </a:srgbClr>
                </a:gs>
                <a:gs pos="72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316" name="Oval 17"/>
            <p:cNvSpPr/>
            <p:nvPr/>
          </p:nvSpPr>
          <p:spPr>
            <a:xfrm>
              <a:off x="8609040" y="5867280"/>
              <a:ext cx="990360" cy="990360"/>
            </a:xfrm>
            <a:prstGeom prst="ellipse">
              <a:avLst/>
            </a:prstGeom>
            <a:gradFill rotWithShape="0">
              <a:gsLst>
                <a:gs pos="0">
                  <a:srgbClr val="9b6bf2">
                    <a:alpha val="14000"/>
                  </a:srgbClr>
                </a:gs>
                <a:gs pos="36000">
                  <a:srgbClr val="9b6bf2">
                    <a:alpha val="7000"/>
                  </a:srgbClr>
                </a:gs>
                <a:gs pos="66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317" name="Oval 15"/>
            <p:cNvSpPr/>
            <p:nvPr/>
          </p:nvSpPr>
          <p:spPr>
            <a:xfrm>
              <a:off x="8609040" y="1676520"/>
              <a:ext cx="2819160" cy="2819160"/>
            </a:xfrm>
            <a:prstGeom prst="ellipse">
              <a:avLst/>
            </a:prstGeom>
            <a:gradFill rotWithShape="0">
              <a:gsLst>
                <a:gs pos="0">
                  <a:srgbClr val="9b6bf2">
                    <a:alpha val="7000"/>
                  </a:srgbClr>
                </a:gs>
                <a:gs pos="36000">
                  <a:srgbClr val="9b6bf2">
                    <a:alpha val="6000"/>
                  </a:srgbClr>
                </a:gs>
                <a:gs pos="69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318" name="Oval 16"/>
            <p:cNvSpPr/>
            <p:nvPr/>
          </p:nvSpPr>
          <p:spPr>
            <a:xfrm>
              <a:off x="7999560" y="8640"/>
              <a:ext cx="1599840" cy="1599840"/>
            </a:xfrm>
            <a:prstGeom prst="ellipse">
              <a:avLst/>
            </a:prstGeom>
            <a:gradFill rotWithShape="0">
              <a:gsLst>
                <a:gs pos="0">
                  <a:srgbClr val="9b6bf2">
                    <a:alpha val="14000"/>
                  </a:srgbClr>
                </a:gs>
                <a:gs pos="36000">
                  <a:srgbClr val="9b6bf2">
                    <a:alpha val="7000"/>
                  </a:srgbClr>
                </a:gs>
                <a:gs pos="73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319" name="Freeform 5"/>
            <p:cNvSpPr/>
            <p:nvPr/>
          </p:nvSpPr>
          <p:spPr>
            <a:xfrm rot="21010200">
              <a:off x="8490960" y="1797480"/>
              <a:ext cx="3299040" cy="440640"/>
            </a:xfrm>
            <a:custGeom>
              <a:avLst/>
              <a:gdLst>
                <a:gd name="textAreaLeft" fmla="*/ 0 w 3299040"/>
                <a:gd name="textAreaRight" fmla="*/ 3299400 w 3299040"/>
                <a:gd name="textAreaTop" fmla="*/ 0 h 440640"/>
                <a:gd name="textAreaBottom" fmla="*/ 441000 h 440640"/>
              </a:gdLst>
              <a:ahLst/>
              <a:rect l="textAreaLeft" t="textAreaTop" r="textAreaRight" b="textAreaBottom"/>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sp>
          <p:nvSpPr>
            <p:cNvPr id="320" name="Freeform 5"/>
            <p:cNvSpPr/>
            <p:nvPr/>
          </p:nvSpPr>
          <p:spPr>
            <a:xfrm>
              <a:off x="459360" y="1866240"/>
              <a:ext cx="11277360" cy="4533480"/>
            </a:xfrm>
            <a:custGeom>
              <a:avLst/>
              <a:gdLst>
                <a:gd name="textAreaLeft" fmla="*/ 0 w 11277360"/>
                <a:gd name="textAreaRight" fmla="*/ 11277720 w 11277360"/>
                <a:gd name="textAreaTop" fmla="*/ 0 h 4533480"/>
                <a:gd name="textAreaBottom" fmla="*/ 4533840 h 4533480"/>
              </a:gdLst>
              <a:ahLst/>
              <a:rect l="textAreaLeft" t="textAreaTop" r="textAreaRight" b="textAreaBottom"/>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sp>
          <p:nvSpPr>
            <p:cNvPr id="321" name="Freeform 5"/>
            <p:cNvSpPr/>
            <p:nvPr/>
          </p:nvSpPr>
          <p:spPr>
            <a:xfrm>
              <a:off x="0" y="1440"/>
              <a:ext cx="12191760" cy="6856200"/>
            </a:xfrm>
            <a:custGeom>
              <a:avLst/>
              <a:gdLst>
                <a:gd name="textAreaLeft" fmla="*/ 0 w 12191760"/>
                <a:gd name="textAreaRight" fmla="*/ 12192120 w 12191760"/>
                <a:gd name="textAreaTop" fmla="*/ 0 h 6856200"/>
                <a:gd name="textAreaBottom" fmla="*/ 6856560 h 6856200"/>
              </a:gdLst>
              <a:ahLst/>
              <a:rect l="textAreaLeft" t="textAreaTop" r="textAreaRight" b="textAreaBottom"/>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grpSp>
      <p:sp>
        <p:nvSpPr>
          <p:cNvPr id="322" name="Rectangle 20"/>
          <p:cNvSpPr/>
          <p:nvPr/>
        </p:nvSpPr>
        <p:spPr>
          <a:xfrm>
            <a:off x="10437840" y="0"/>
            <a:ext cx="685440" cy="1142640"/>
          </a:xfrm>
          <a:prstGeom prst="rect">
            <a:avLst/>
          </a:prstGeom>
          <a:solidFill>
            <a:schemeClr val="accent1"/>
          </a:soli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ffffff"/>
              </a:solidFill>
              <a:latin typeface="Arial"/>
            </a:endParaRPr>
          </a:p>
        </p:txBody>
      </p:sp>
      <p:sp>
        <p:nvSpPr>
          <p:cNvPr id="323" name="PlaceHolder 1"/>
          <p:cNvSpPr>
            <a:spLocks noGrp="1"/>
          </p:cNvSpPr>
          <p:nvPr>
            <p:ph type="title"/>
          </p:nvPr>
        </p:nvSpPr>
        <p:spPr>
          <a:xfrm>
            <a:off x="1154880" y="973800"/>
            <a:ext cx="8760960" cy="706680"/>
          </a:xfrm>
          <a:prstGeom prst="rect">
            <a:avLst/>
          </a:prstGeom>
          <a:noFill/>
          <a:ln w="0">
            <a:noFill/>
          </a:ln>
        </p:spPr>
        <p:txBody>
          <a:bodyPr lIns="91440" rIns="91440" tIns="45720" bIns="45720" anchor="ctr">
            <a:noAutofit/>
          </a:bodyPr>
          <a:p>
            <a:pPr indent="0" defTabSz="457200">
              <a:lnSpc>
                <a:spcPct val="100000"/>
              </a:lnSpc>
              <a:buNone/>
            </a:pPr>
            <a:r>
              <a:rPr b="0" lang="hu-HU" sz="3600" spc="-1" strike="noStrike">
                <a:solidFill>
                  <a:schemeClr val="lt2"/>
                </a:solidFill>
                <a:latin typeface="Century Gothic"/>
              </a:rPr>
              <a:t>Mintacím szerkesztése</a:t>
            </a:r>
            <a:endParaRPr b="0" lang="en-US" sz="3600" spc="-1" strike="noStrike">
              <a:solidFill>
                <a:schemeClr val="dk1"/>
              </a:solidFill>
              <a:latin typeface="Century Gothic"/>
            </a:endParaRPr>
          </a:p>
        </p:txBody>
      </p:sp>
      <p:sp>
        <p:nvSpPr>
          <p:cNvPr id="324" name="PlaceHolder 2"/>
          <p:cNvSpPr>
            <a:spLocks noGrp="1"/>
          </p:cNvSpPr>
          <p:nvPr>
            <p:ph type="dt" idx="40"/>
          </p:nvPr>
        </p:nvSpPr>
        <p:spPr>
          <a:xfrm>
            <a:off x="10653120" y="6391800"/>
            <a:ext cx="990360" cy="304560"/>
          </a:xfrm>
          <a:prstGeom prst="rect">
            <a:avLst/>
          </a:prstGeom>
          <a:noFill/>
          <a:ln w="0">
            <a:noFill/>
          </a:ln>
        </p:spPr>
        <p:txBody>
          <a:bodyPr lIns="91440" rIns="91440" tIns="45720" bIns="45720" anchor="ctr">
            <a:noAutofit/>
          </a:bodyPr>
          <a:lstStyle>
            <a:lvl1pPr indent="0" algn="r" defTabSz="457200">
              <a:lnSpc>
                <a:spcPct val="100000"/>
              </a:lnSpc>
              <a:buNone/>
              <a:defRPr b="1" lang="en-US" sz="1000" spc="-1" strike="noStrike">
                <a:solidFill>
                  <a:schemeClr val="accent1"/>
                </a:solidFill>
                <a:latin typeface="Century Gothic"/>
              </a:defRPr>
            </a:lvl1pPr>
          </a:lstStyle>
          <a:p>
            <a:pPr indent="0" algn="r" defTabSz="457200">
              <a:lnSpc>
                <a:spcPct val="100000"/>
              </a:lnSpc>
              <a:buNone/>
            </a:pPr>
            <a:r>
              <a:rPr b="1" lang="en-US" sz="1000" spc="-1" strike="noStrike">
                <a:solidFill>
                  <a:schemeClr val="accent1"/>
                </a:solidFill>
                <a:latin typeface="Century Gothic"/>
              </a:rPr>
              <a:t>&lt;dátum/idő&gt;</a:t>
            </a:r>
            <a:endParaRPr b="0" lang="en-US" sz="1000" spc="-1" strike="noStrike">
              <a:solidFill>
                <a:srgbClr val="000000"/>
              </a:solidFill>
              <a:latin typeface="Times New Roman"/>
            </a:endParaRPr>
          </a:p>
        </p:txBody>
      </p:sp>
      <p:sp>
        <p:nvSpPr>
          <p:cNvPr id="325" name="PlaceHolder 3"/>
          <p:cNvSpPr>
            <a:spLocks noGrp="1"/>
          </p:cNvSpPr>
          <p:nvPr>
            <p:ph type="ftr" idx="41"/>
          </p:nvPr>
        </p:nvSpPr>
        <p:spPr>
          <a:xfrm>
            <a:off x="561240" y="6391800"/>
            <a:ext cx="3859560" cy="304560"/>
          </a:xfrm>
          <a:prstGeom prst="rect">
            <a:avLst/>
          </a:prstGeom>
          <a:noFill/>
          <a:ln w="0">
            <a:noFill/>
          </a:ln>
        </p:spPr>
        <p:txBody>
          <a:bodyPr lIns="91440" rIns="91440" tIns="45720" bIns="45720" anchor="ctr">
            <a:noAutofit/>
          </a:bodyPr>
          <a:lstStyle>
            <a:lvl1pPr indent="0" algn="ctr">
              <a:buNone/>
              <a:defRPr b="1" lang="en-US" sz="1000" spc="-1" strike="noStrike">
                <a:solidFill>
                  <a:schemeClr val="accent1"/>
                </a:solidFill>
                <a:latin typeface="Century Gothic"/>
              </a:defRPr>
            </a:lvl1pPr>
          </a:lstStyle>
          <a:p>
            <a:pPr indent="0" algn="ctr">
              <a:buNone/>
            </a:pPr>
            <a:r>
              <a:rPr b="1" lang="en-US" sz="1000" spc="-1" strike="noStrike">
                <a:solidFill>
                  <a:schemeClr val="accent1"/>
                </a:solidFill>
                <a:latin typeface="Century Gothic"/>
              </a:rPr>
              <a:t>&lt;élőláb&gt;</a:t>
            </a:r>
            <a:endParaRPr b="0" lang="en-US" sz="1000" spc="-1" strike="noStrike">
              <a:solidFill>
                <a:srgbClr val="000000"/>
              </a:solidFill>
              <a:latin typeface="Times New Roman"/>
            </a:endParaRPr>
          </a:p>
        </p:txBody>
      </p:sp>
      <p:sp>
        <p:nvSpPr>
          <p:cNvPr id="326" name="PlaceHolder 4"/>
          <p:cNvSpPr>
            <a:spLocks noGrp="1"/>
          </p:cNvSpPr>
          <p:nvPr>
            <p:ph type="sldNum" idx="42"/>
          </p:nvPr>
        </p:nvSpPr>
        <p:spPr>
          <a:xfrm>
            <a:off x="10352520" y="295560"/>
            <a:ext cx="837720" cy="767160"/>
          </a:xfrm>
          <a:prstGeom prst="rect">
            <a:avLst/>
          </a:prstGeom>
          <a:noFill/>
          <a:ln w="0">
            <a:noFill/>
          </a:ln>
        </p:spPr>
        <p:txBody>
          <a:bodyPr lIns="91440" rIns="91440" tIns="45720" bIns="45720" anchor="b">
            <a:noAutofit/>
          </a:bodyPr>
          <a:lstStyle>
            <a:lvl1pPr indent="0" algn="ctr" defTabSz="457200">
              <a:lnSpc>
                <a:spcPct val="100000"/>
              </a:lnSpc>
              <a:buNone/>
              <a:defRPr b="0" lang="en-US" sz="2800" spc="-1" strike="noStrike">
                <a:solidFill>
                  <a:schemeClr val="lt1"/>
                </a:solidFill>
                <a:latin typeface="Century Gothic"/>
              </a:defRPr>
            </a:lvl1pPr>
          </a:lstStyle>
          <a:p>
            <a:pPr indent="0" algn="ctr" defTabSz="457200">
              <a:lnSpc>
                <a:spcPct val="100000"/>
              </a:lnSpc>
              <a:buNone/>
            </a:pPr>
            <a:fld id="{150FED72-CDBD-4675-843E-A86832FB7729}" type="slidenum">
              <a:rPr b="0" lang="en-US" sz="2800" spc="-1" strike="noStrike">
                <a:solidFill>
                  <a:schemeClr val="lt1"/>
                </a:solidFill>
                <a:latin typeface="Century Gothic"/>
              </a:rPr>
              <a:t>&lt;szám&gt;</a:t>
            </a:fld>
            <a:endParaRPr b="0" lang="en-US" sz="28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75" r:id="rId3"/>
  </p:sldLayoutIdLst>
</p:sldMaster>
</file>

<file path=ppt/slideMasters/slideMaster1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grpSp>
        <p:nvGrpSpPr>
          <p:cNvPr id="328" name="Group 7"/>
          <p:cNvGrpSpPr/>
          <p:nvPr/>
        </p:nvGrpSpPr>
        <p:grpSpPr>
          <a:xfrm>
            <a:off x="0" y="0"/>
            <a:ext cx="12191760" cy="6857640"/>
            <a:chOff x="0" y="0"/>
            <a:chExt cx="12191760" cy="6857640"/>
          </a:xfrm>
        </p:grpSpPr>
        <p:sp>
          <p:nvSpPr>
            <p:cNvPr id="329" name="Rectangle 6"/>
            <p:cNvSpPr/>
            <p:nvPr/>
          </p:nvSpPr>
          <p:spPr>
            <a:xfrm>
              <a:off x="0" y="0"/>
              <a:ext cx="12191760" cy="6857640"/>
            </a:xfrm>
            <a:prstGeom prst="rect">
              <a:avLst/>
            </a:prstGeom>
            <a:blipFill rotWithShape="0">
              <a:blip r:embed="rId2"/>
              <a:srcRect/>
              <a:stretch/>
            </a:blip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330" name="Oval 12"/>
            <p:cNvSpPr/>
            <p:nvPr/>
          </p:nvSpPr>
          <p:spPr>
            <a:xfrm>
              <a:off x="0" y="2666880"/>
              <a:ext cx="4190760" cy="4190760"/>
            </a:xfrm>
            <a:prstGeom prst="ellipse">
              <a:avLst/>
            </a:prstGeom>
            <a:gradFill rotWithShape="0">
              <a:gsLst>
                <a:gs pos="0">
                  <a:srgbClr val="9b6bf2">
                    <a:alpha val="11000"/>
                  </a:srgbClr>
                </a:gs>
                <a:gs pos="36000">
                  <a:srgbClr val="9b6bf2">
                    <a:alpha val="10000"/>
                  </a:srgbClr>
                </a:gs>
                <a:gs pos="75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331" name="Oval 14"/>
            <p:cNvSpPr/>
            <p:nvPr/>
          </p:nvSpPr>
          <p:spPr>
            <a:xfrm>
              <a:off x="0" y="2895480"/>
              <a:ext cx="2361960" cy="2361960"/>
            </a:xfrm>
            <a:prstGeom prst="ellipse">
              <a:avLst/>
            </a:prstGeom>
            <a:gradFill rotWithShape="0">
              <a:gsLst>
                <a:gs pos="0">
                  <a:srgbClr val="9b6bf2">
                    <a:alpha val="8000"/>
                  </a:srgbClr>
                </a:gs>
                <a:gs pos="36000">
                  <a:srgbClr val="9b6bf2">
                    <a:alpha val="8000"/>
                  </a:srgbClr>
                </a:gs>
                <a:gs pos="72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332" name="Oval 17"/>
            <p:cNvSpPr/>
            <p:nvPr/>
          </p:nvSpPr>
          <p:spPr>
            <a:xfrm>
              <a:off x="8609040" y="5867280"/>
              <a:ext cx="990360" cy="990360"/>
            </a:xfrm>
            <a:prstGeom prst="ellipse">
              <a:avLst/>
            </a:prstGeom>
            <a:gradFill rotWithShape="0">
              <a:gsLst>
                <a:gs pos="0">
                  <a:srgbClr val="9b6bf2">
                    <a:alpha val="14000"/>
                  </a:srgbClr>
                </a:gs>
                <a:gs pos="36000">
                  <a:srgbClr val="9b6bf2">
                    <a:alpha val="7000"/>
                  </a:srgbClr>
                </a:gs>
                <a:gs pos="66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333" name="Oval 15"/>
            <p:cNvSpPr/>
            <p:nvPr/>
          </p:nvSpPr>
          <p:spPr>
            <a:xfrm>
              <a:off x="8609040" y="1676520"/>
              <a:ext cx="2819160" cy="2819160"/>
            </a:xfrm>
            <a:prstGeom prst="ellipse">
              <a:avLst/>
            </a:prstGeom>
            <a:gradFill rotWithShape="0">
              <a:gsLst>
                <a:gs pos="0">
                  <a:srgbClr val="9b6bf2">
                    <a:alpha val="7000"/>
                  </a:srgbClr>
                </a:gs>
                <a:gs pos="36000">
                  <a:srgbClr val="9b6bf2">
                    <a:alpha val="6000"/>
                  </a:srgbClr>
                </a:gs>
                <a:gs pos="69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334" name="Oval 16"/>
            <p:cNvSpPr/>
            <p:nvPr/>
          </p:nvSpPr>
          <p:spPr>
            <a:xfrm>
              <a:off x="7999560" y="8640"/>
              <a:ext cx="1599840" cy="1599840"/>
            </a:xfrm>
            <a:prstGeom prst="ellipse">
              <a:avLst/>
            </a:prstGeom>
            <a:gradFill rotWithShape="0">
              <a:gsLst>
                <a:gs pos="0">
                  <a:srgbClr val="9b6bf2">
                    <a:alpha val="14000"/>
                  </a:srgbClr>
                </a:gs>
                <a:gs pos="36000">
                  <a:srgbClr val="9b6bf2">
                    <a:alpha val="7000"/>
                  </a:srgbClr>
                </a:gs>
                <a:gs pos="73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335" name="Freeform 5"/>
            <p:cNvSpPr/>
            <p:nvPr/>
          </p:nvSpPr>
          <p:spPr>
            <a:xfrm rot="21010200">
              <a:off x="8490960" y="1797480"/>
              <a:ext cx="3299040" cy="440640"/>
            </a:xfrm>
            <a:custGeom>
              <a:avLst/>
              <a:gdLst>
                <a:gd name="textAreaLeft" fmla="*/ 0 w 3299040"/>
                <a:gd name="textAreaRight" fmla="*/ 3299400 w 3299040"/>
                <a:gd name="textAreaTop" fmla="*/ 0 h 440640"/>
                <a:gd name="textAreaBottom" fmla="*/ 441000 h 440640"/>
              </a:gdLst>
              <a:ahLst/>
              <a:rect l="textAreaLeft" t="textAreaTop" r="textAreaRight" b="textAreaBottom"/>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sp>
          <p:nvSpPr>
            <p:cNvPr id="336" name="Freeform 5"/>
            <p:cNvSpPr/>
            <p:nvPr/>
          </p:nvSpPr>
          <p:spPr>
            <a:xfrm>
              <a:off x="459360" y="1866240"/>
              <a:ext cx="11277360" cy="4533480"/>
            </a:xfrm>
            <a:custGeom>
              <a:avLst/>
              <a:gdLst>
                <a:gd name="textAreaLeft" fmla="*/ 0 w 11277360"/>
                <a:gd name="textAreaRight" fmla="*/ 11277720 w 11277360"/>
                <a:gd name="textAreaTop" fmla="*/ 0 h 4533480"/>
                <a:gd name="textAreaBottom" fmla="*/ 4533840 h 4533480"/>
              </a:gdLst>
              <a:ahLst/>
              <a:rect l="textAreaLeft" t="textAreaTop" r="textAreaRight" b="textAreaBottom"/>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sp>
          <p:nvSpPr>
            <p:cNvPr id="337" name="Freeform 5"/>
            <p:cNvSpPr/>
            <p:nvPr/>
          </p:nvSpPr>
          <p:spPr>
            <a:xfrm>
              <a:off x="0" y="1440"/>
              <a:ext cx="12191760" cy="6856200"/>
            </a:xfrm>
            <a:custGeom>
              <a:avLst/>
              <a:gdLst>
                <a:gd name="textAreaLeft" fmla="*/ 0 w 12191760"/>
                <a:gd name="textAreaRight" fmla="*/ 12192120 w 12191760"/>
                <a:gd name="textAreaTop" fmla="*/ 0 h 6856200"/>
                <a:gd name="textAreaBottom" fmla="*/ 6856560 h 6856200"/>
              </a:gdLst>
              <a:ahLst/>
              <a:rect l="textAreaLeft" t="textAreaTop" r="textAreaRight" b="textAreaBottom"/>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grpSp>
      <p:sp>
        <p:nvSpPr>
          <p:cNvPr id="338" name="Rectangle 20" hidden="1"/>
          <p:cNvSpPr/>
          <p:nvPr/>
        </p:nvSpPr>
        <p:spPr>
          <a:xfrm>
            <a:off x="10437840" y="0"/>
            <a:ext cx="685440" cy="1142640"/>
          </a:xfrm>
          <a:prstGeom prst="rect">
            <a:avLst/>
          </a:prstGeom>
          <a:solidFill>
            <a:schemeClr val="accent1"/>
          </a:soli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ffffff"/>
              </a:solidFill>
              <a:latin typeface="Arial"/>
            </a:endParaRPr>
          </a:p>
        </p:txBody>
      </p:sp>
      <p:sp>
        <p:nvSpPr>
          <p:cNvPr id="339" name="PlaceHolder 1"/>
          <p:cNvSpPr>
            <a:spLocks noGrp="1"/>
          </p:cNvSpPr>
          <p:nvPr>
            <p:ph type="dt" idx="43"/>
          </p:nvPr>
        </p:nvSpPr>
        <p:spPr>
          <a:xfrm>
            <a:off x="10653120" y="6391800"/>
            <a:ext cx="990360" cy="304560"/>
          </a:xfrm>
          <a:prstGeom prst="rect">
            <a:avLst/>
          </a:prstGeom>
          <a:noFill/>
          <a:ln w="0">
            <a:noFill/>
          </a:ln>
        </p:spPr>
        <p:txBody>
          <a:bodyPr lIns="91440" rIns="91440" tIns="45720" bIns="45720" anchor="ctr">
            <a:noAutofit/>
          </a:bodyPr>
          <a:lstStyle>
            <a:lvl1pPr indent="0" algn="r" defTabSz="457200">
              <a:lnSpc>
                <a:spcPct val="100000"/>
              </a:lnSpc>
              <a:buNone/>
              <a:defRPr b="1" lang="en-US" sz="1000" spc="-1" strike="noStrike">
                <a:solidFill>
                  <a:schemeClr val="accent1"/>
                </a:solidFill>
                <a:latin typeface="Century Gothic"/>
              </a:defRPr>
            </a:lvl1pPr>
          </a:lstStyle>
          <a:p>
            <a:pPr indent="0" algn="r" defTabSz="457200">
              <a:lnSpc>
                <a:spcPct val="100000"/>
              </a:lnSpc>
              <a:buNone/>
            </a:pPr>
            <a:r>
              <a:rPr b="1" lang="en-US" sz="1000" spc="-1" strike="noStrike">
                <a:solidFill>
                  <a:schemeClr val="accent1"/>
                </a:solidFill>
                <a:latin typeface="Century Gothic"/>
              </a:rPr>
              <a:t>&lt;dátum/idő&gt;</a:t>
            </a:r>
            <a:endParaRPr b="0" lang="en-US" sz="1000" spc="-1" strike="noStrike">
              <a:solidFill>
                <a:srgbClr val="000000"/>
              </a:solidFill>
              <a:latin typeface="Times New Roman"/>
            </a:endParaRPr>
          </a:p>
        </p:txBody>
      </p:sp>
      <p:sp>
        <p:nvSpPr>
          <p:cNvPr id="340" name="PlaceHolder 2"/>
          <p:cNvSpPr>
            <a:spLocks noGrp="1"/>
          </p:cNvSpPr>
          <p:nvPr>
            <p:ph type="ftr" idx="44"/>
          </p:nvPr>
        </p:nvSpPr>
        <p:spPr>
          <a:xfrm>
            <a:off x="561240" y="6391800"/>
            <a:ext cx="3859560" cy="304560"/>
          </a:xfrm>
          <a:prstGeom prst="rect">
            <a:avLst/>
          </a:prstGeom>
          <a:noFill/>
          <a:ln w="0">
            <a:noFill/>
          </a:ln>
        </p:spPr>
        <p:txBody>
          <a:bodyPr lIns="91440" rIns="91440" tIns="45720" bIns="45720" anchor="ctr">
            <a:noAutofit/>
          </a:bodyPr>
          <a:lstStyle>
            <a:lvl1pPr indent="0" algn="ctr">
              <a:buNone/>
              <a:defRPr b="1" lang="en-US" sz="1000" spc="-1" strike="noStrike">
                <a:solidFill>
                  <a:schemeClr val="accent1"/>
                </a:solidFill>
                <a:latin typeface="Century Gothic"/>
              </a:defRPr>
            </a:lvl1pPr>
          </a:lstStyle>
          <a:p>
            <a:pPr indent="0" algn="ctr">
              <a:buNone/>
            </a:pPr>
            <a:r>
              <a:rPr b="1" lang="en-US" sz="1000" spc="-1" strike="noStrike">
                <a:solidFill>
                  <a:schemeClr val="accent1"/>
                </a:solidFill>
                <a:latin typeface="Century Gothic"/>
              </a:rPr>
              <a:t>&lt;élőláb&gt;</a:t>
            </a:r>
            <a:endParaRPr b="0" lang="en-US" sz="1000" spc="-1" strike="noStrike">
              <a:solidFill>
                <a:srgbClr val="000000"/>
              </a:solidFill>
              <a:latin typeface="Times New Roman"/>
            </a:endParaRPr>
          </a:p>
        </p:txBody>
      </p:sp>
      <p:sp>
        <p:nvSpPr>
          <p:cNvPr id="341" name="Rectangle 6"/>
          <p:cNvSpPr/>
          <p:nvPr/>
        </p:nvSpPr>
        <p:spPr>
          <a:xfrm>
            <a:off x="10437840" y="0"/>
            <a:ext cx="685440" cy="1142640"/>
          </a:xfrm>
          <a:prstGeom prst="rect">
            <a:avLst/>
          </a:prstGeom>
          <a:solidFill>
            <a:schemeClr val="accent1"/>
          </a:soli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ffffff"/>
              </a:solidFill>
              <a:latin typeface="Arial"/>
            </a:endParaRPr>
          </a:p>
        </p:txBody>
      </p:sp>
      <p:sp>
        <p:nvSpPr>
          <p:cNvPr id="342" name="PlaceHolder 3"/>
          <p:cNvSpPr>
            <a:spLocks noGrp="1"/>
          </p:cNvSpPr>
          <p:nvPr>
            <p:ph type="sldNum" idx="45"/>
          </p:nvPr>
        </p:nvSpPr>
        <p:spPr>
          <a:xfrm>
            <a:off x="10352520" y="295560"/>
            <a:ext cx="837720" cy="767160"/>
          </a:xfrm>
          <a:prstGeom prst="rect">
            <a:avLst/>
          </a:prstGeom>
          <a:noFill/>
          <a:ln w="0">
            <a:noFill/>
          </a:ln>
        </p:spPr>
        <p:txBody>
          <a:bodyPr lIns="91440" rIns="91440" tIns="45720" bIns="45720" anchor="b">
            <a:noAutofit/>
          </a:bodyPr>
          <a:lstStyle>
            <a:lvl1pPr indent="0" algn="ctr" defTabSz="457200">
              <a:lnSpc>
                <a:spcPct val="100000"/>
              </a:lnSpc>
              <a:buNone/>
              <a:defRPr b="0" lang="en-US" sz="2800" spc="-1" strike="noStrike">
                <a:solidFill>
                  <a:schemeClr val="lt1"/>
                </a:solidFill>
                <a:latin typeface="Century Gothic"/>
              </a:defRPr>
            </a:lvl1pPr>
          </a:lstStyle>
          <a:p>
            <a:pPr indent="0" algn="ctr" defTabSz="457200">
              <a:lnSpc>
                <a:spcPct val="100000"/>
              </a:lnSpc>
              <a:buNone/>
            </a:pPr>
            <a:fld id="{471A10A1-0223-4F63-8583-CF2AA17FA18D}" type="slidenum">
              <a:rPr b="0" lang="en-US" sz="2800" spc="-1" strike="noStrike">
                <a:solidFill>
                  <a:schemeClr val="lt1"/>
                </a:solidFill>
                <a:latin typeface="Century Gothic"/>
              </a:rPr>
              <a:t>&lt;szám&gt;</a:t>
            </a:fld>
            <a:endParaRPr b="0" lang="en-US" sz="28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77" r:id="rId3"/>
  </p:sldLayoutIdLst>
</p:sldMaster>
</file>

<file path=ppt/slideMasters/slideMaster1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grpSp>
        <p:nvGrpSpPr>
          <p:cNvPr id="343" name="Group 7"/>
          <p:cNvGrpSpPr/>
          <p:nvPr/>
        </p:nvGrpSpPr>
        <p:grpSpPr>
          <a:xfrm>
            <a:off x="0" y="0"/>
            <a:ext cx="12191760" cy="6857640"/>
            <a:chOff x="0" y="0"/>
            <a:chExt cx="12191760" cy="6857640"/>
          </a:xfrm>
        </p:grpSpPr>
        <p:sp>
          <p:nvSpPr>
            <p:cNvPr id="344" name="Rectangle 6"/>
            <p:cNvSpPr/>
            <p:nvPr/>
          </p:nvSpPr>
          <p:spPr>
            <a:xfrm>
              <a:off x="0" y="0"/>
              <a:ext cx="12191760" cy="6857640"/>
            </a:xfrm>
            <a:prstGeom prst="rect">
              <a:avLst/>
            </a:prstGeom>
            <a:blipFill rotWithShape="0">
              <a:blip r:embed="rId2"/>
              <a:srcRect/>
              <a:stretch/>
            </a:blip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345" name="Oval 12"/>
            <p:cNvSpPr/>
            <p:nvPr/>
          </p:nvSpPr>
          <p:spPr>
            <a:xfrm>
              <a:off x="0" y="2666880"/>
              <a:ext cx="4190760" cy="4190760"/>
            </a:xfrm>
            <a:prstGeom prst="ellipse">
              <a:avLst/>
            </a:prstGeom>
            <a:gradFill rotWithShape="0">
              <a:gsLst>
                <a:gs pos="0">
                  <a:srgbClr val="9b6bf2">
                    <a:alpha val="11000"/>
                  </a:srgbClr>
                </a:gs>
                <a:gs pos="36000">
                  <a:srgbClr val="9b6bf2">
                    <a:alpha val="10000"/>
                  </a:srgbClr>
                </a:gs>
                <a:gs pos="75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346" name="Oval 14"/>
            <p:cNvSpPr/>
            <p:nvPr/>
          </p:nvSpPr>
          <p:spPr>
            <a:xfrm>
              <a:off x="0" y="2895480"/>
              <a:ext cx="2361960" cy="2361960"/>
            </a:xfrm>
            <a:prstGeom prst="ellipse">
              <a:avLst/>
            </a:prstGeom>
            <a:gradFill rotWithShape="0">
              <a:gsLst>
                <a:gs pos="0">
                  <a:srgbClr val="9b6bf2">
                    <a:alpha val="8000"/>
                  </a:srgbClr>
                </a:gs>
                <a:gs pos="36000">
                  <a:srgbClr val="9b6bf2">
                    <a:alpha val="8000"/>
                  </a:srgbClr>
                </a:gs>
                <a:gs pos="72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347" name="Oval 17"/>
            <p:cNvSpPr/>
            <p:nvPr/>
          </p:nvSpPr>
          <p:spPr>
            <a:xfrm>
              <a:off x="8609040" y="5867280"/>
              <a:ext cx="990360" cy="990360"/>
            </a:xfrm>
            <a:prstGeom prst="ellipse">
              <a:avLst/>
            </a:prstGeom>
            <a:gradFill rotWithShape="0">
              <a:gsLst>
                <a:gs pos="0">
                  <a:srgbClr val="9b6bf2">
                    <a:alpha val="14000"/>
                  </a:srgbClr>
                </a:gs>
                <a:gs pos="36000">
                  <a:srgbClr val="9b6bf2">
                    <a:alpha val="7000"/>
                  </a:srgbClr>
                </a:gs>
                <a:gs pos="66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348" name="Oval 15"/>
            <p:cNvSpPr/>
            <p:nvPr/>
          </p:nvSpPr>
          <p:spPr>
            <a:xfrm>
              <a:off x="8609040" y="1676520"/>
              <a:ext cx="2819160" cy="2819160"/>
            </a:xfrm>
            <a:prstGeom prst="ellipse">
              <a:avLst/>
            </a:prstGeom>
            <a:gradFill rotWithShape="0">
              <a:gsLst>
                <a:gs pos="0">
                  <a:srgbClr val="9b6bf2">
                    <a:alpha val="7000"/>
                  </a:srgbClr>
                </a:gs>
                <a:gs pos="36000">
                  <a:srgbClr val="9b6bf2">
                    <a:alpha val="6000"/>
                  </a:srgbClr>
                </a:gs>
                <a:gs pos="69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349" name="Oval 16"/>
            <p:cNvSpPr/>
            <p:nvPr/>
          </p:nvSpPr>
          <p:spPr>
            <a:xfrm>
              <a:off x="7999560" y="8640"/>
              <a:ext cx="1599840" cy="1599840"/>
            </a:xfrm>
            <a:prstGeom prst="ellipse">
              <a:avLst/>
            </a:prstGeom>
            <a:gradFill rotWithShape="0">
              <a:gsLst>
                <a:gs pos="0">
                  <a:srgbClr val="9b6bf2">
                    <a:alpha val="14000"/>
                  </a:srgbClr>
                </a:gs>
                <a:gs pos="36000">
                  <a:srgbClr val="9b6bf2">
                    <a:alpha val="7000"/>
                  </a:srgbClr>
                </a:gs>
                <a:gs pos="73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350" name="Freeform 5"/>
            <p:cNvSpPr/>
            <p:nvPr/>
          </p:nvSpPr>
          <p:spPr>
            <a:xfrm rot="21010200">
              <a:off x="8490960" y="1797480"/>
              <a:ext cx="3299040" cy="440640"/>
            </a:xfrm>
            <a:custGeom>
              <a:avLst/>
              <a:gdLst>
                <a:gd name="textAreaLeft" fmla="*/ 0 w 3299040"/>
                <a:gd name="textAreaRight" fmla="*/ 3299400 w 3299040"/>
                <a:gd name="textAreaTop" fmla="*/ 0 h 440640"/>
                <a:gd name="textAreaBottom" fmla="*/ 441000 h 440640"/>
              </a:gdLst>
              <a:ahLst/>
              <a:rect l="textAreaLeft" t="textAreaTop" r="textAreaRight" b="textAreaBottom"/>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sp>
          <p:nvSpPr>
            <p:cNvPr id="351" name="Freeform 5"/>
            <p:cNvSpPr/>
            <p:nvPr/>
          </p:nvSpPr>
          <p:spPr>
            <a:xfrm>
              <a:off x="459360" y="1866240"/>
              <a:ext cx="11277360" cy="4533480"/>
            </a:xfrm>
            <a:custGeom>
              <a:avLst/>
              <a:gdLst>
                <a:gd name="textAreaLeft" fmla="*/ 0 w 11277360"/>
                <a:gd name="textAreaRight" fmla="*/ 11277720 w 11277360"/>
                <a:gd name="textAreaTop" fmla="*/ 0 h 4533480"/>
                <a:gd name="textAreaBottom" fmla="*/ 4533840 h 4533480"/>
              </a:gdLst>
              <a:ahLst/>
              <a:rect l="textAreaLeft" t="textAreaTop" r="textAreaRight" b="textAreaBottom"/>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sp>
          <p:nvSpPr>
            <p:cNvPr id="352" name="Freeform 5"/>
            <p:cNvSpPr/>
            <p:nvPr/>
          </p:nvSpPr>
          <p:spPr>
            <a:xfrm>
              <a:off x="0" y="1440"/>
              <a:ext cx="12191760" cy="6856200"/>
            </a:xfrm>
            <a:custGeom>
              <a:avLst/>
              <a:gdLst>
                <a:gd name="textAreaLeft" fmla="*/ 0 w 12191760"/>
                <a:gd name="textAreaRight" fmla="*/ 12192120 w 12191760"/>
                <a:gd name="textAreaTop" fmla="*/ 0 h 6856200"/>
                <a:gd name="textAreaBottom" fmla="*/ 6856560 h 6856200"/>
              </a:gdLst>
              <a:ahLst/>
              <a:rect l="textAreaLeft" t="textAreaTop" r="textAreaRight" b="textAreaBottom"/>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grpSp>
      <p:sp>
        <p:nvSpPr>
          <p:cNvPr id="353" name="Rectangle 20" hidden="1"/>
          <p:cNvSpPr/>
          <p:nvPr/>
        </p:nvSpPr>
        <p:spPr>
          <a:xfrm>
            <a:off x="10437840" y="0"/>
            <a:ext cx="685440" cy="1142640"/>
          </a:xfrm>
          <a:prstGeom prst="rect">
            <a:avLst/>
          </a:prstGeom>
          <a:solidFill>
            <a:schemeClr val="accent1"/>
          </a:soli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ffffff"/>
              </a:solidFill>
              <a:latin typeface="Arial"/>
            </a:endParaRPr>
          </a:p>
        </p:txBody>
      </p:sp>
      <p:grpSp>
        <p:nvGrpSpPr>
          <p:cNvPr id="354" name="Group 8"/>
          <p:cNvGrpSpPr/>
          <p:nvPr/>
        </p:nvGrpSpPr>
        <p:grpSpPr>
          <a:xfrm>
            <a:off x="0" y="0"/>
            <a:ext cx="12191760" cy="6857640"/>
            <a:chOff x="0" y="0"/>
            <a:chExt cx="12191760" cy="6857640"/>
          </a:xfrm>
        </p:grpSpPr>
        <p:sp>
          <p:nvSpPr>
            <p:cNvPr id="355" name="Rectangle 13"/>
            <p:cNvSpPr/>
            <p:nvPr/>
          </p:nvSpPr>
          <p:spPr>
            <a:xfrm>
              <a:off x="0" y="0"/>
              <a:ext cx="12191760" cy="6857640"/>
            </a:xfrm>
            <a:prstGeom prst="rect">
              <a:avLst/>
            </a:prstGeom>
            <a:blipFill rotWithShape="0">
              <a:blip r:embed="rId3"/>
              <a:srcRect/>
              <a:stretch/>
            </a:blip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356" name="Oval 16"/>
            <p:cNvSpPr/>
            <p:nvPr/>
          </p:nvSpPr>
          <p:spPr>
            <a:xfrm>
              <a:off x="0" y="2666880"/>
              <a:ext cx="4190760" cy="4190760"/>
            </a:xfrm>
            <a:prstGeom prst="ellipse">
              <a:avLst/>
            </a:prstGeom>
            <a:gradFill rotWithShape="0">
              <a:gsLst>
                <a:gs pos="0">
                  <a:srgbClr val="9b6bf2">
                    <a:alpha val="11000"/>
                  </a:srgbClr>
                </a:gs>
                <a:gs pos="36000">
                  <a:srgbClr val="9b6bf2">
                    <a:alpha val="10000"/>
                  </a:srgbClr>
                </a:gs>
                <a:gs pos="75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357" name="Oval 18"/>
            <p:cNvSpPr/>
            <p:nvPr/>
          </p:nvSpPr>
          <p:spPr>
            <a:xfrm>
              <a:off x="0" y="2895480"/>
              <a:ext cx="2361960" cy="2361960"/>
            </a:xfrm>
            <a:prstGeom prst="ellipse">
              <a:avLst/>
            </a:prstGeom>
            <a:gradFill rotWithShape="0">
              <a:gsLst>
                <a:gs pos="0">
                  <a:srgbClr val="9b6bf2">
                    <a:alpha val="8000"/>
                  </a:srgbClr>
                </a:gs>
                <a:gs pos="36000">
                  <a:srgbClr val="9b6bf2">
                    <a:alpha val="8000"/>
                  </a:srgbClr>
                </a:gs>
                <a:gs pos="72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358" name="Oval 19"/>
            <p:cNvSpPr/>
            <p:nvPr/>
          </p:nvSpPr>
          <p:spPr>
            <a:xfrm>
              <a:off x="8609040" y="5867280"/>
              <a:ext cx="990360" cy="990360"/>
            </a:xfrm>
            <a:prstGeom prst="ellipse">
              <a:avLst/>
            </a:prstGeom>
            <a:gradFill rotWithShape="0">
              <a:gsLst>
                <a:gs pos="0">
                  <a:srgbClr val="9b6bf2">
                    <a:alpha val="14000"/>
                  </a:srgbClr>
                </a:gs>
                <a:gs pos="36000">
                  <a:srgbClr val="9b6bf2">
                    <a:alpha val="7000"/>
                  </a:srgbClr>
                </a:gs>
                <a:gs pos="66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359" name="Oval 20"/>
            <p:cNvSpPr/>
            <p:nvPr/>
          </p:nvSpPr>
          <p:spPr>
            <a:xfrm>
              <a:off x="8609040" y="1676520"/>
              <a:ext cx="2819160" cy="2819160"/>
            </a:xfrm>
            <a:prstGeom prst="ellipse">
              <a:avLst/>
            </a:prstGeom>
            <a:gradFill rotWithShape="0">
              <a:gsLst>
                <a:gs pos="0">
                  <a:srgbClr val="9b6bf2">
                    <a:alpha val="7000"/>
                  </a:srgbClr>
                </a:gs>
                <a:gs pos="36000">
                  <a:srgbClr val="9b6bf2">
                    <a:alpha val="6000"/>
                  </a:srgbClr>
                </a:gs>
                <a:gs pos="69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360" name="Oval 21"/>
            <p:cNvSpPr/>
            <p:nvPr/>
          </p:nvSpPr>
          <p:spPr>
            <a:xfrm>
              <a:off x="7999560" y="8640"/>
              <a:ext cx="1599840" cy="1599840"/>
            </a:xfrm>
            <a:prstGeom prst="ellipse">
              <a:avLst/>
            </a:prstGeom>
            <a:gradFill rotWithShape="0">
              <a:gsLst>
                <a:gs pos="0">
                  <a:srgbClr val="9b6bf2">
                    <a:alpha val="14000"/>
                  </a:srgbClr>
                </a:gs>
                <a:gs pos="36000">
                  <a:srgbClr val="9b6bf2">
                    <a:alpha val="7000"/>
                  </a:srgbClr>
                </a:gs>
                <a:gs pos="73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361" name="Rectangle 10"/>
            <p:cNvSpPr/>
            <p:nvPr/>
          </p:nvSpPr>
          <p:spPr>
            <a:xfrm>
              <a:off x="5713560" y="402120"/>
              <a:ext cx="6054840" cy="6053400"/>
            </a:xfrm>
            <a:prstGeom prst="rect">
              <a:avLst/>
            </a:prstGeom>
            <a:solidFill>
              <a:schemeClr val="bg1"/>
            </a:soli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362" name="Freeform 5"/>
            <p:cNvSpPr/>
            <p:nvPr/>
          </p:nvSpPr>
          <p:spPr>
            <a:xfrm rot="15922200">
              <a:off x="3140280" y="1826280"/>
              <a:ext cx="3299040" cy="440640"/>
            </a:xfrm>
            <a:custGeom>
              <a:avLst/>
              <a:gdLst>
                <a:gd name="textAreaLeft" fmla="*/ 0 w 3299040"/>
                <a:gd name="textAreaRight" fmla="*/ 3299400 w 3299040"/>
                <a:gd name="textAreaTop" fmla="*/ 0 h 440640"/>
                <a:gd name="textAreaBottom" fmla="*/ 441000 h 440640"/>
              </a:gdLst>
              <a:ahLst/>
              <a:rect l="textAreaLeft" t="textAreaTop" r="textAreaRight" b="textAreaBottom"/>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sp>
          <p:nvSpPr>
            <p:cNvPr id="363" name="Freeform 5"/>
            <p:cNvSpPr/>
            <p:nvPr/>
          </p:nvSpPr>
          <p:spPr>
            <a:xfrm rot="16200000">
              <a:off x="2229120" y="2801880"/>
              <a:ext cx="6053400" cy="1254240"/>
            </a:xfrm>
            <a:custGeom>
              <a:avLst/>
              <a:gdLst>
                <a:gd name="textAreaLeft" fmla="*/ 0 w 6053400"/>
                <a:gd name="textAreaRight" fmla="*/ 6053760 w 6053400"/>
                <a:gd name="textAreaTop" fmla="*/ 0 h 1254240"/>
                <a:gd name="textAreaBottom" fmla="*/ 1254600 h 1254240"/>
              </a:gdLst>
              <a:ahLst/>
              <a:rect l="textAreaLeft" t="textAreaTop" r="textAreaRight" b="textAreaBottom"/>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sp>
          <p:nvSpPr>
            <p:cNvPr id="364" name="Freeform 5"/>
            <p:cNvSpPr/>
            <p:nvPr/>
          </p:nvSpPr>
          <p:spPr>
            <a:xfrm>
              <a:off x="0" y="1440"/>
              <a:ext cx="12191760" cy="6856200"/>
            </a:xfrm>
            <a:custGeom>
              <a:avLst/>
              <a:gdLst>
                <a:gd name="textAreaLeft" fmla="*/ 0 w 12191760"/>
                <a:gd name="textAreaRight" fmla="*/ 12192120 w 12191760"/>
                <a:gd name="textAreaTop" fmla="*/ 0 h 6856200"/>
                <a:gd name="textAreaBottom" fmla="*/ 6856560 h 6856200"/>
              </a:gdLst>
              <a:ahLst/>
              <a:rect l="textAreaLeft" t="textAreaTop" r="textAreaRight" b="textAreaBottom"/>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grpSp>
      <p:sp>
        <p:nvSpPr>
          <p:cNvPr id="365" name="PlaceHolder 1"/>
          <p:cNvSpPr>
            <a:spLocks noGrp="1"/>
          </p:cNvSpPr>
          <p:nvPr>
            <p:ph type="title"/>
          </p:nvPr>
        </p:nvSpPr>
        <p:spPr>
          <a:xfrm>
            <a:off x="1154880" y="1295280"/>
            <a:ext cx="2792880" cy="1599840"/>
          </a:xfrm>
          <a:prstGeom prst="rect">
            <a:avLst/>
          </a:prstGeom>
          <a:noFill/>
          <a:ln w="0">
            <a:noFill/>
          </a:ln>
        </p:spPr>
        <p:txBody>
          <a:bodyPr lIns="91440" rIns="91440" tIns="45720" bIns="45720" anchor="b">
            <a:noAutofit/>
          </a:bodyPr>
          <a:p>
            <a:pPr indent="0" defTabSz="457200">
              <a:lnSpc>
                <a:spcPct val="100000"/>
              </a:lnSpc>
              <a:buNone/>
            </a:pPr>
            <a:r>
              <a:rPr b="0" lang="hu-HU" sz="2400" spc="-1" strike="noStrike">
                <a:solidFill>
                  <a:schemeClr val="lt2"/>
                </a:solidFill>
                <a:latin typeface="Century Gothic"/>
              </a:rPr>
              <a:t>Mintacím szerkesztése</a:t>
            </a:r>
            <a:endParaRPr b="0" lang="en-US" sz="2400" spc="-1" strike="noStrike">
              <a:solidFill>
                <a:schemeClr val="dk1"/>
              </a:solidFill>
              <a:latin typeface="Century Gothic"/>
            </a:endParaRPr>
          </a:p>
        </p:txBody>
      </p:sp>
      <p:sp>
        <p:nvSpPr>
          <p:cNvPr id="366" name="PlaceHolder 2"/>
          <p:cNvSpPr>
            <a:spLocks noGrp="1"/>
          </p:cNvSpPr>
          <p:nvPr>
            <p:ph type="body"/>
          </p:nvPr>
        </p:nvSpPr>
        <p:spPr>
          <a:xfrm>
            <a:off x="5781240" y="1447920"/>
            <a:ext cx="5189760" cy="4571640"/>
          </a:xfrm>
          <a:prstGeom prst="rect">
            <a:avLst/>
          </a:prstGeom>
          <a:noFill/>
          <a:ln w="0">
            <a:noFill/>
          </a:ln>
        </p:spPr>
        <p:txBody>
          <a:bodyPr lIns="91440" rIns="91440" tIns="45720" bIns="45720" anchor="ctr">
            <a:normAutofit/>
          </a:bodyPr>
          <a:p>
            <a:pPr marL="343080" indent="-343080" defTabSz="457200">
              <a:lnSpc>
                <a:spcPct val="100000"/>
              </a:lnSpc>
              <a:spcBef>
                <a:spcPts val="1001"/>
              </a:spcBef>
              <a:buClr>
                <a:srgbClr val="b31166"/>
              </a:buClr>
              <a:buSzPct val="80000"/>
              <a:buFont typeface="Wingdings 3" charset="2"/>
              <a:buChar char=""/>
            </a:pPr>
            <a:r>
              <a:rPr b="0" lang="hu-HU" sz="1800" spc="-1" strike="noStrike">
                <a:solidFill>
                  <a:schemeClr val="dk1">
                    <a:lumMod val="75000"/>
                    <a:lumOff val="25000"/>
                  </a:schemeClr>
                </a:solidFill>
                <a:latin typeface="Century Gothic"/>
              </a:rPr>
              <a:t>Mintaszöveg szerkesztése</a:t>
            </a:r>
            <a:endParaRPr b="0" lang="en-US" sz="1800" spc="-1" strike="noStrike">
              <a:solidFill>
                <a:schemeClr val="dk1">
                  <a:lumMod val="75000"/>
                  <a:lumOff val="25000"/>
                </a:schemeClr>
              </a:solidFill>
              <a:latin typeface="Century Gothic"/>
            </a:endParaRPr>
          </a:p>
          <a:p>
            <a:pPr lvl="1" marL="743040" indent="-285840" defTabSz="457200">
              <a:lnSpc>
                <a:spcPct val="100000"/>
              </a:lnSpc>
              <a:spcBef>
                <a:spcPts val="1001"/>
              </a:spcBef>
              <a:buClr>
                <a:srgbClr val="b31166"/>
              </a:buClr>
              <a:buSzPct val="80000"/>
              <a:buFont typeface="Wingdings 3" charset="2"/>
              <a:buChar char=""/>
            </a:pPr>
            <a:r>
              <a:rPr b="0" lang="hu-HU" sz="1600" spc="-1" strike="noStrike">
                <a:solidFill>
                  <a:schemeClr val="dk1">
                    <a:lumMod val="75000"/>
                    <a:lumOff val="25000"/>
                  </a:schemeClr>
                </a:solidFill>
                <a:latin typeface="Century Gothic"/>
              </a:rPr>
              <a:t>Második szint</a:t>
            </a:r>
            <a:endParaRPr b="0" lang="en-US" sz="1600" spc="-1" strike="noStrike">
              <a:solidFill>
                <a:schemeClr val="dk1">
                  <a:lumMod val="75000"/>
                  <a:lumOff val="25000"/>
                </a:schemeClr>
              </a:solidFill>
              <a:latin typeface="Century Gothic"/>
            </a:endParaRPr>
          </a:p>
          <a:p>
            <a:pPr lvl="2" marL="1143000" indent="-228600" defTabSz="457200">
              <a:lnSpc>
                <a:spcPct val="100000"/>
              </a:lnSpc>
              <a:spcBef>
                <a:spcPts val="1001"/>
              </a:spcBef>
              <a:buClr>
                <a:srgbClr val="b31166"/>
              </a:buClr>
              <a:buSzPct val="80000"/>
              <a:buFont typeface="Wingdings 3" charset="2"/>
              <a:buChar char=""/>
            </a:pPr>
            <a:r>
              <a:rPr b="0" lang="hu-HU" sz="1400" spc="-1" strike="noStrike">
                <a:solidFill>
                  <a:schemeClr val="dk1">
                    <a:lumMod val="75000"/>
                    <a:lumOff val="25000"/>
                  </a:schemeClr>
                </a:solidFill>
                <a:latin typeface="Century Gothic"/>
              </a:rPr>
              <a:t>Harmadik szint</a:t>
            </a:r>
            <a:endParaRPr b="0" lang="en-US" sz="1400" spc="-1" strike="noStrike">
              <a:solidFill>
                <a:schemeClr val="dk1">
                  <a:lumMod val="75000"/>
                  <a:lumOff val="25000"/>
                </a:schemeClr>
              </a:solidFill>
              <a:latin typeface="Century Gothic"/>
            </a:endParaRPr>
          </a:p>
          <a:p>
            <a:pPr lvl="3" marL="1600200" indent="-228600" defTabSz="457200">
              <a:lnSpc>
                <a:spcPct val="100000"/>
              </a:lnSpc>
              <a:spcBef>
                <a:spcPts val="1001"/>
              </a:spcBef>
              <a:buClr>
                <a:srgbClr val="b31166"/>
              </a:buClr>
              <a:buSzPct val="80000"/>
              <a:buFont typeface="Wingdings 3" charset="2"/>
              <a:buChar char=""/>
            </a:pPr>
            <a:r>
              <a:rPr b="0" lang="hu-HU" sz="1200" spc="-1" strike="noStrike">
                <a:solidFill>
                  <a:schemeClr val="dk1">
                    <a:lumMod val="75000"/>
                    <a:lumOff val="25000"/>
                  </a:schemeClr>
                </a:solidFill>
                <a:latin typeface="Century Gothic"/>
              </a:rPr>
              <a:t>Negyedik szint</a:t>
            </a:r>
            <a:endParaRPr b="0" lang="en-US" sz="1200" spc="-1" strike="noStrike">
              <a:solidFill>
                <a:schemeClr val="dk1">
                  <a:lumMod val="75000"/>
                  <a:lumOff val="25000"/>
                </a:schemeClr>
              </a:solidFill>
              <a:latin typeface="Century Gothic"/>
            </a:endParaRPr>
          </a:p>
          <a:p>
            <a:pPr lvl="4" marL="2057400" indent="-228600" defTabSz="457200">
              <a:lnSpc>
                <a:spcPct val="100000"/>
              </a:lnSpc>
              <a:spcBef>
                <a:spcPts val="1001"/>
              </a:spcBef>
              <a:buClr>
                <a:srgbClr val="b31166"/>
              </a:buClr>
              <a:buSzPct val="80000"/>
              <a:buFont typeface="Wingdings 3" charset="2"/>
              <a:buChar char=""/>
            </a:pPr>
            <a:r>
              <a:rPr b="0" lang="hu-HU" sz="1200" spc="-1" strike="noStrike">
                <a:solidFill>
                  <a:schemeClr val="dk1">
                    <a:lumMod val="75000"/>
                    <a:lumOff val="25000"/>
                  </a:schemeClr>
                </a:solidFill>
                <a:latin typeface="Century Gothic"/>
              </a:rPr>
              <a:t>Ötödik szint</a:t>
            </a:r>
            <a:endParaRPr b="0" lang="en-US" sz="1200" spc="-1" strike="noStrike">
              <a:solidFill>
                <a:schemeClr val="dk1">
                  <a:lumMod val="75000"/>
                  <a:lumOff val="25000"/>
                </a:schemeClr>
              </a:solidFill>
              <a:latin typeface="Century Gothic"/>
            </a:endParaRPr>
          </a:p>
        </p:txBody>
      </p:sp>
      <p:sp>
        <p:nvSpPr>
          <p:cNvPr id="367" name="PlaceHolder 3"/>
          <p:cNvSpPr>
            <a:spLocks noGrp="1"/>
          </p:cNvSpPr>
          <p:nvPr>
            <p:ph type="body"/>
          </p:nvPr>
        </p:nvSpPr>
        <p:spPr>
          <a:xfrm>
            <a:off x="1154880" y="3129120"/>
            <a:ext cx="2792880" cy="2895120"/>
          </a:xfrm>
          <a:prstGeom prst="rect">
            <a:avLst/>
          </a:prstGeom>
          <a:noFill/>
          <a:ln w="0">
            <a:noFill/>
          </a:ln>
        </p:spPr>
        <p:txBody>
          <a:bodyPr lIns="91440" rIns="91440" tIns="45720" bIns="45720" anchor="t">
            <a:noAutofit/>
          </a:bodyPr>
          <a:p>
            <a:pPr indent="0" defTabSz="457200">
              <a:lnSpc>
                <a:spcPct val="100000"/>
              </a:lnSpc>
              <a:spcBef>
                <a:spcPts val="1001"/>
              </a:spcBef>
              <a:buNone/>
              <a:tabLst>
                <a:tab algn="l" pos="0"/>
              </a:tabLst>
            </a:pPr>
            <a:r>
              <a:rPr b="0" lang="hu-HU" sz="1400" spc="-1" strike="noStrike">
                <a:solidFill>
                  <a:schemeClr val="accent1">
                    <a:lumMod val="60000"/>
                    <a:lumOff val="40000"/>
                  </a:schemeClr>
                </a:solidFill>
                <a:latin typeface="Century Gothic"/>
              </a:rPr>
              <a:t>Mintaszöveg szerkesztése</a:t>
            </a:r>
            <a:endParaRPr b="0" lang="en-US" sz="1400" spc="-1" strike="noStrike">
              <a:solidFill>
                <a:schemeClr val="dk1">
                  <a:lumMod val="75000"/>
                  <a:lumOff val="25000"/>
                </a:schemeClr>
              </a:solidFill>
              <a:latin typeface="Century Gothic"/>
            </a:endParaRPr>
          </a:p>
        </p:txBody>
      </p:sp>
      <p:sp>
        <p:nvSpPr>
          <p:cNvPr id="368" name="PlaceHolder 4"/>
          <p:cNvSpPr>
            <a:spLocks noGrp="1"/>
          </p:cNvSpPr>
          <p:nvPr>
            <p:ph type="dt" idx="46"/>
          </p:nvPr>
        </p:nvSpPr>
        <p:spPr>
          <a:xfrm>
            <a:off x="10653120" y="6391800"/>
            <a:ext cx="990360" cy="304560"/>
          </a:xfrm>
          <a:prstGeom prst="rect">
            <a:avLst/>
          </a:prstGeom>
          <a:noFill/>
          <a:ln w="0">
            <a:noFill/>
          </a:ln>
        </p:spPr>
        <p:txBody>
          <a:bodyPr lIns="91440" rIns="91440" tIns="45720" bIns="45720" anchor="ctr">
            <a:noAutofit/>
          </a:bodyPr>
          <a:lstStyle>
            <a:lvl1pPr indent="0" algn="r" defTabSz="457200">
              <a:lnSpc>
                <a:spcPct val="100000"/>
              </a:lnSpc>
              <a:buNone/>
              <a:defRPr b="1" lang="en-US" sz="1000" spc="-1" strike="noStrike">
                <a:solidFill>
                  <a:schemeClr val="accent1"/>
                </a:solidFill>
                <a:latin typeface="Century Gothic"/>
              </a:defRPr>
            </a:lvl1pPr>
          </a:lstStyle>
          <a:p>
            <a:pPr indent="0" algn="r" defTabSz="457200">
              <a:lnSpc>
                <a:spcPct val="100000"/>
              </a:lnSpc>
              <a:buNone/>
            </a:pPr>
            <a:r>
              <a:rPr b="1" lang="en-US" sz="1000" spc="-1" strike="noStrike">
                <a:solidFill>
                  <a:schemeClr val="accent1"/>
                </a:solidFill>
                <a:latin typeface="Century Gothic"/>
              </a:rPr>
              <a:t>&lt;dátum/idő&gt;</a:t>
            </a:r>
            <a:endParaRPr b="0" lang="en-US" sz="1000" spc="-1" strike="noStrike">
              <a:solidFill>
                <a:srgbClr val="000000"/>
              </a:solidFill>
              <a:latin typeface="Times New Roman"/>
            </a:endParaRPr>
          </a:p>
        </p:txBody>
      </p:sp>
      <p:sp>
        <p:nvSpPr>
          <p:cNvPr id="369" name="PlaceHolder 5"/>
          <p:cNvSpPr>
            <a:spLocks noGrp="1"/>
          </p:cNvSpPr>
          <p:nvPr>
            <p:ph type="ftr" idx="47"/>
          </p:nvPr>
        </p:nvSpPr>
        <p:spPr>
          <a:xfrm>
            <a:off x="561240" y="6391800"/>
            <a:ext cx="3859560" cy="304560"/>
          </a:xfrm>
          <a:prstGeom prst="rect">
            <a:avLst/>
          </a:prstGeom>
          <a:noFill/>
          <a:ln w="0">
            <a:noFill/>
          </a:ln>
        </p:spPr>
        <p:txBody>
          <a:bodyPr lIns="91440" rIns="91440" tIns="45720" bIns="45720" anchor="ctr">
            <a:noAutofit/>
          </a:bodyPr>
          <a:lstStyle>
            <a:lvl1pPr indent="0" algn="ctr">
              <a:buNone/>
              <a:defRPr b="1" lang="en-US" sz="1000" spc="-1" strike="noStrike">
                <a:solidFill>
                  <a:schemeClr val="accent1"/>
                </a:solidFill>
                <a:latin typeface="Century Gothic"/>
              </a:defRPr>
            </a:lvl1pPr>
          </a:lstStyle>
          <a:p>
            <a:pPr indent="0" algn="ctr">
              <a:buNone/>
            </a:pPr>
            <a:r>
              <a:rPr b="1" lang="en-US" sz="1000" spc="-1" strike="noStrike">
                <a:solidFill>
                  <a:schemeClr val="accent1"/>
                </a:solidFill>
                <a:latin typeface="Century Gothic"/>
              </a:rPr>
              <a:t>&lt;élőláb&gt;</a:t>
            </a:r>
            <a:endParaRPr b="0" lang="en-US" sz="1000" spc="-1" strike="noStrike">
              <a:solidFill>
                <a:srgbClr val="000000"/>
              </a:solidFill>
              <a:latin typeface="Times New Roman"/>
            </a:endParaRPr>
          </a:p>
        </p:txBody>
      </p:sp>
      <p:sp>
        <p:nvSpPr>
          <p:cNvPr id="370" name="Rectangle 15"/>
          <p:cNvSpPr/>
          <p:nvPr/>
        </p:nvSpPr>
        <p:spPr>
          <a:xfrm>
            <a:off x="10437840" y="0"/>
            <a:ext cx="685440" cy="1142640"/>
          </a:xfrm>
          <a:prstGeom prst="rect">
            <a:avLst/>
          </a:prstGeom>
          <a:solidFill>
            <a:schemeClr val="accent1"/>
          </a:soli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ffffff"/>
              </a:solidFill>
              <a:latin typeface="Arial"/>
            </a:endParaRPr>
          </a:p>
        </p:txBody>
      </p:sp>
      <p:sp>
        <p:nvSpPr>
          <p:cNvPr id="371" name="PlaceHolder 6"/>
          <p:cNvSpPr>
            <a:spLocks noGrp="1"/>
          </p:cNvSpPr>
          <p:nvPr>
            <p:ph type="sldNum" idx="48"/>
          </p:nvPr>
        </p:nvSpPr>
        <p:spPr>
          <a:xfrm>
            <a:off x="10352520" y="295560"/>
            <a:ext cx="837720" cy="767160"/>
          </a:xfrm>
          <a:prstGeom prst="rect">
            <a:avLst/>
          </a:prstGeom>
          <a:noFill/>
          <a:ln w="0">
            <a:noFill/>
          </a:ln>
        </p:spPr>
        <p:txBody>
          <a:bodyPr lIns="91440" rIns="91440" tIns="45720" bIns="45720" anchor="b">
            <a:noAutofit/>
          </a:bodyPr>
          <a:lstStyle>
            <a:lvl1pPr indent="0" algn="ctr" defTabSz="457200">
              <a:lnSpc>
                <a:spcPct val="100000"/>
              </a:lnSpc>
              <a:buNone/>
              <a:defRPr b="0" lang="en-US" sz="2800" spc="-1" strike="noStrike">
                <a:solidFill>
                  <a:schemeClr val="lt1"/>
                </a:solidFill>
                <a:latin typeface="Century Gothic"/>
              </a:defRPr>
            </a:lvl1pPr>
          </a:lstStyle>
          <a:p>
            <a:pPr indent="0" algn="ctr" defTabSz="457200">
              <a:lnSpc>
                <a:spcPct val="100000"/>
              </a:lnSpc>
              <a:buNone/>
            </a:pPr>
            <a:fld id="{AD81A902-2E15-49F1-AD10-4607B38CBFD0}" type="slidenum">
              <a:rPr b="0" lang="en-US" sz="2800" spc="-1" strike="noStrike">
                <a:solidFill>
                  <a:schemeClr val="lt1"/>
                </a:solidFill>
                <a:latin typeface="Century Gothic"/>
              </a:rPr>
              <a:t>&lt;szám&gt;</a:t>
            </a:fld>
            <a:endParaRPr b="0" lang="en-US" sz="28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79" r:id="rId4"/>
  </p:sldLayoutIdLst>
</p:sldMaster>
</file>

<file path=ppt/slideMasters/slideMaster1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grpSp>
        <p:nvGrpSpPr>
          <p:cNvPr id="372" name="Group 7"/>
          <p:cNvGrpSpPr/>
          <p:nvPr/>
        </p:nvGrpSpPr>
        <p:grpSpPr>
          <a:xfrm>
            <a:off x="0" y="0"/>
            <a:ext cx="12191760" cy="6857640"/>
            <a:chOff x="0" y="0"/>
            <a:chExt cx="12191760" cy="6857640"/>
          </a:xfrm>
        </p:grpSpPr>
        <p:sp>
          <p:nvSpPr>
            <p:cNvPr id="373" name="Rectangle 6"/>
            <p:cNvSpPr/>
            <p:nvPr/>
          </p:nvSpPr>
          <p:spPr>
            <a:xfrm>
              <a:off x="0" y="0"/>
              <a:ext cx="12191760" cy="6857640"/>
            </a:xfrm>
            <a:prstGeom prst="rect">
              <a:avLst/>
            </a:prstGeom>
            <a:blipFill rotWithShape="0">
              <a:blip r:embed="rId2"/>
              <a:srcRect/>
              <a:stretch/>
            </a:blip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374" name="Oval 12"/>
            <p:cNvSpPr/>
            <p:nvPr/>
          </p:nvSpPr>
          <p:spPr>
            <a:xfrm>
              <a:off x="0" y="2666880"/>
              <a:ext cx="4190760" cy="4190760"/>
            </a:xfrm>
            <a:prstGeom prst="ellipse">
              <a:avLst/>
            </a:prstGeom>
            <a:gradFill rotWithShape="0">
              <a:gsLst>
                <a:gs pos="0">
                  <a:srgbClr val="9b6bf2">
                    <a:alpha val="11000"/>
                  </a:srgbClr>
                </a:gs>
                <a:gs pos="36000">
                  <a:srgbClr val="9b6bf2">
                    <a:alpha val="10000"/>
                  </a:srgbClr>
                </a:gs>
                <a:gs pos="75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375" name="Oval 14"/>
            <p:cNvSpPr/>
            <p:nvPr/>
          </p:nvSpPr>
          <p:spPr>
            <a:xfrm>
              <a:off x="0" y="2895480"/>
              <a:ext cx="2361960" cy="2361960"/>
            </a:xfrm>
            <a:prstGeom prst="ellipse">
              <a:avLst/>
            </a:prstGeom>
            <a:gradFill rotWithShape="0">
              <a:gsLst>
                <a:gs pos="0">
                  <a:srgbClr val="9b6bf2">
                    <a:alpha val="8000"/>
                  </a:srgbClr>
                </a:gs>
                <a:gs pos="36000">
                  <a:srgbClr val="9b6bf2">
                    <a:alpha val="8000"/>
                  </a:srgbClr>
                </a:gs>
                <a:gs pos="72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376" name="Oval 17"/>
            <p:cNvSpPr/>
            <p:nvPr/>
          </p:nvSpPr>
          <p:spPr>
            <a:xfrm>
              <a:off x="8609040" y="5867280"/>
              <a:ext cx="990360" cy="990360"/>
            </a:xfrm>
            <a:prstGeom prst="ellipse">
              <a:avLst/>
            </a:prstGeom>
            <a:gradFill rotWithShape="0">
              <a:gsLst>
                <a:gs pos="0">
                  <a:srgbClr val="9b6bf2">
                    <a:alpha val="14000"/>
                  </a:srgbClr>
                </a:gs>
                <a:gs pos="36000">
                  <a:srgbClr val="9b6bf2">
                    <a:alpha val="7000"/>
                  </a:srgbClr>
                </a:gs>
                <a:gs pos="66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377" name="Oval 15"/>
            <p:cNvSpPr/>
            <p:nvPr/>
          </p:nvSpPr>
          <p:spPr>
            <a:xfrm>
              <a:off x="8609040" y="1676520"/>
              <a:ext cx="2819160" cy="2819160"/>
            </a:xfrm>
            <a:prstGeom prst="ellipse">
              <a:avLst/>
            </a:prstGeom>
            <a:gradFill rotWithShape="0">
              <a:gsLst>
                <a:gs pos="0">
                  <a:srgbClr val="9b6bf2">
                    <a:alpha val="7000"/>
                  </a:srgbClr>
                </a:gs>
                <a:gs pos="36000">
                  <a:srgbClr val="9b6bf2">
                    <a:alpha val="6000"/>
                  </a:srgbClr>
                </a:gs>
                <a:gs pos="69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378" name="Oval 16"/>
            <p:cNvSpPr/>
            <p:nvPr/>
          </p:nvSpPr>
          <p:spPr>
            <a:xfrm>
              <a:off x="7999560" y="8640"/>
              <a:ext cx="1599840" cy="1599840"/>
            </a:xfrm>
            <a:prstGeom prst="ellipse">
              <a:avLst/>
            </a:prstGeom>
            <a:gradFill rotWithShape="0">
              <a:gsLst>
                <a:gs pos="0">
                  <a:srgbClr val="9b6bf2">
                    <a:alpha val="14000"/>
                  </a:srgbClr>
                </a:gs>
                <a:gs pos="36000">
                  <a:srgbClr val="9b6bf2">
                    <a:alpha val="7000"/>
                  </a:srgbClr>
                </a:gs>
                <a:gs pos="73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379" name="Freeform 5"/>
            <p:cNvSpPr/>
            <p:nvPr/>
          </p:nvSpPr>
          <p:spPr>
            <a:xfrm rot="21010200">
              <a:off x="8490960" y="1797480"/>
              <a:ext cx="3299040" cy="440640"/>
            </a:xfrm>
            <a:custGeom>
              <a:avLst/>
              <a:gdLst>
                <a:gd name="textAreaLeft" fmla="*/ 0 w 3299040"/>
                <a:gd name="textAreaRight" fmla="*/ 3299400 w 3299040"/>
                <a:gd name="textAreaTop" fmla="*/ 0 h 440640"/>
                <a:gd name="textAreaBottom" fmla="*/ 441000 h 440640"/>
              </a:gdLst>
              <a:ahLst/>
              <a:rect l="textAreaLeft" t="textAreaTop" r="textAreaRight" b="textAreaBottom"/>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sp>
          <p:nvSpPr>
            <p:cNvPr id="380" name="Freeform 5"/>
            <p:cNvSpPr/>
            <p:nvPr/>
          </p:nvSpPr>
          <p:spPr>
            <a:xfrm>
              <a:off x="459360" y="1866240"/>
              <a:ext cx="11277360" cy="4533480"/>
            </a:xfrm>
            <a:custGeom>
              <a:avLst/>
              <a:gdLst>
                <a:gd name="textAreaLeft" fmla="*/ 0 w 11277360"/>
                <a:gd name="textAreaRight" fmla="*/ 11277720 w 11277360"/>
                <a:gd name="textAreaTop" fmla="*/ 0 h 4533480"/>
                <a:gd name="textAreaBottom" fmla="*/ 4533840 h 4533480"/>
              </a:gdLst>
              <a:ahLst/>
              <a:rect l="textAreaLeft" t="textAreaTop" r="textAreaRight" b="textAreaBottom"/>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sp>
          <p:nvSpPr>
            <p:cNvPr id="381" name="Freeform 5"/>
            <p:cNvSpPr/>
            <p:nvPr/>
          </p:nvSpPr>
          <p:spPr>
            <a:xfrm>
              <a:off x="0" y="1440"/>
              <a:ext cx="12191760" cy="6856200"/>
            </a:xfrm>
            <a:custGeom>
              <a:avLst/>
              <a:gdLst>
                <a:gd name="textAreaLeft" fmla="*/ 0 w 12191760"/>
                <a:gd name="textAreaRight" fmla="*/ 12192120 w 12191760"/>
                <a:gd name="textAreaTop" fmla="*/ 0 h 6856200"/>
                <a:gd name="textAreaBottom" fmla="*/ 6856560 h 6856200"/>
              </a:gdLst>
              <a:ahLst/>
              <a:rect l="textAreaLeft" t="textAreaTop" r="textAreaRight" b="textAreaBottom"/>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grpSp>
      <p:sp>
        <p:nvSpPr>
          <p:cNvPr id="382" name="Rectangle 20" hidden="1"/>
          <p:cNvSpPr/>
          <p:nvPr/>
        </p:nvSpPr>
        <p:spPr>
          <a:xfrm>
            <a:off x="10437840" y="0"/>
            <a:ext cx="685440" cy="1142640"/>
          </a:xfrm>
          <a:prstGeom prst="rect">
            <a:avLst/>
          </a:prstGeom>
          <a:solidFill>
            <a:schemeClr val="accent1"/>
          </a:soli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ffffff"/>
              </a:solidFill>
              <a:latin typeface="Arial"/>
            </a:endParaRPr>
          </a:p>
        </p:txBody>
      </p:sp>
      <p:grpSp>
        <p:nvGrpSpPr>
          <p:cNvPr id="383" name="Group 8"/>
          <p:cNvGrpSpPr/>
          <p:nvPr/>
        </p:nvGrpSpPr>
        <p:grpSpPr>
          <a:xfrm>
            <a:off x="0" y="0"/>
            <a:ext cx="12191760" cy="6857640"/>
            <a:chOff x="0" y="0"/>
            <a:chExt cx="12191760" cy="6857640"/>
          </a:xfrm>
        </p:grpSpPr>
        <p:sp>
          <p:nvSpPr>
            <p:cNvPr id="384" name="Rectangle 13"/>
            <p:cNvSpPr/>
            <p:nvPr/>
          </p:nvSpPr>
          <p:spPr>
            <a:xfrm>
              <a:off x="0" y="0"/>
              <a:ext cx="12191760" cy="6857640"/>
            </a:xfrm>
            <a:prstGeom prst="rect">
              <a:avLst/>
            </a:prstGeom>
            <a:blipFill rotWithShape="0">
              <a:blip r:embed="rId3"/>
              <a:srcRect/>
              <a:stretch/>
            </a:blip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385" name="Oval 16"/>
            <p:cNvSpPr/>
            <p:nvPr/>
          </p:nvSpPr>
          <p:spPr>
            <a:xfrm>
              <a:off x="0" y="2666880"/>
              <a:ext cx="4190760" cy="4190760"/>
            </a:xfrm>
            <a:prstGeom prst="ellipse">
              <a:avLst/>
            </a:prstGeom>
            <a:gradFill rotWithShape="0">
              <a:gsLst>
                <a:gs pos="0">
                  <a:srgbClr val="9b6bf2">
                    <a:alpha val="11000"/>
                  </a:srgbClr>
                </a:gs>
                <a:gs pos="36000">
                  <a:srgbClr val="9b6bf2">
                    <a:alpha val="10000"/>
                  </a:srgbClr>
                </a:gs>
                <a:gs pos="75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386" name="Oval 17"/>
            <p:cNvSpPr/>
            <p:nvPr/>
          </p:nvSpPr>
          <p:spPr>
            <a:xfrm>
              <a:off x="0" y="2895480"/>
              <a:ext cx="2361960" cy="2361960"/>
            </a:xfrm>
            <a:prstGeom prst="ellipse">
              <a:avLst/>
            </a:prstGeom>
            <a:gradFill rotWithShape="0">
              <a:gsLst>
                <a:gs pos="0">
                  <a:srgbClr val="9b6bf2">
                    <a:alpha val="8000"/>
                  </a:srgbClr>
                </a:gs>
                <a:gs pos="36000">
                  <a:srgbClr val="9b6bf2">
                    <a:alpha val="8000"/>
                  </a:srgbClr>
                </a:gs>
                <a:gs pos="72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387" name="Oval 18"/>
            <p:cNvSpPr/>
            <p:nvPr/>
          </p:nvSpPr>
          <p:spPr>
            <a:xfrm>
              <a:off x="8609040" y="5867280"/>
              <a:ext cx="990360" cy="990360"/>
            </a:xfrm>
            <a:prstGeom prst="ellipse">
              <a:avLst/>
            </a:prstGeom>
            <a:gradFill rotWithShape="0">
              <a:gsLst>
                <a:gs pos="0">
                  <a:srgbClr val="9b6bf2">
                    <a:alpha val="14000"/>
                  </a:srgbClr>
                </a:gs>
                <a:gs pos="36000">
                  <a:srgbClr val="9b6bf2">
                    <a:alpha val="7000"/>
                  </a:srgbClr>
                </a:gs>
                <a:gs pos="66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388" name="Oval 19"/>
            <p:cNvSpPr/>
            <p:nvPr/>
          </p:nvSpPr>
          <p:spPr>
            <a:xfrm>
              <a:off x="8609040" y="1676520"/>
              <a:ext cx="2819160" cy="2819160"/>
            </a:xfrm>
            <a:prstGeom prst="ellipse">
              <a:avLst/>
            </a:prstGeom>
            <a:gradFill rotWithShape="0">
              <a:gsLst>
                <a:gs pos="0">
                  <a:srgbClr val="9b6bf2">
                    <a:alpha val="7000"/>
                  </a:srgbClr>
                </a:gs>
                <a:gs pos="36000">
                  <a:srgbClr val="9b6bf2">
                    <a:alpha val="6000"/>
                  </a:srgbClr>
                </a:gs>
                <a:gs pos="69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389" name="Oval 20"/>
            <p:cNvSpPr/>
            <p:nvPr/>
          </p:nvSpPr>
          <p:spPr>
            <a:xfrm>
              <a:off x="7999560" y="8640"/>
              <a:ext cx="1599840" cy="1599840"/>
            </a:xfrm>
            <a:prstGeom prst="ellipse">
              <a:avLst/>
            </a:prstGeom>
            <a:gradFill rotWithShape="0">
              <a:gsLst>
                <a:gs pos="0">
                  <a:srgbClr val="9b6bf2">
                    <a:alpha val="14000"/>
                  </a:srgbClr>
                </a:gs>
                <a:gs pos="36000">
                  <a:srgbClr val="9b6bf2">
                    <a:alpha val="7000"/>
                  </a:srgbClr>
                </a:gs>
                <a:gs pos="73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390" name="Rectangle 10"/>
            <p:cNvSpPr/>
            <p:nvPr/>
          </p:nvSpPr>
          <p:spPr>
            <a:xfrm>
              <a:off x="6172200" y="402120"/>
              <a:ext cx="5596200" cy="6053400"/>
            </a:xfrm>
            <a:prstGeom prst="rect">
              <a:avLst/>
            </a:prstGeom>
            <a:solidFill>
              <a:schemeClr val="bg1"/>
            </a:soli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391" name="Freeform 5"/>
            <p:cNvSpPr/>
            <p:nvPr/>
          </p:nvSpPr>
          <p:spPr>
            <a:xfrm rot="15922200">
              <a:off x="4203360" y="1826280"/>
              <a:ext cx="3299040" cy="440640"/>
            </a:xfrm>
            <a:custGeom>
              <a:avLst/>
              <a:gdLst>
                <a:gd name="textAreaLeft" fmla="*/ 0 w 3299040"/>
                <a:gd name="textAreaRight" fmla="*/ 3299400 w 3299040"/>
                <a:gd name="textAreaTop" fmla="*/ 0 h 440640"/>
                <a:gd name="textAreaBottom" fmla="*/ 441000 h 440640"/>
              </a:gdLst>
              <a:ahLst/>
              <a:rect l="textAreaLeft" t="textAreaTop" r="textAreaRight" b="textAreaBottom"/>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sp>
          <p:nvSpPr>
            <p:cNvPr id="392" name="Freeform 5"/>
            <p:cNvSpPr/>
            <p:nvPr/>
          </p:nvSpPr>
          <p:spPr>
            <a:xfrm rot="16200000">
              <a:off x="3295080" y="2801880"/>
              <a:ext cx="6053400" cy="1254240"/>
            </a:xfrm>
            <a:custGeom>
              <a:avLst/>
              <a:gdLst>
                <a:gd name="textAreaLeft" fmla="*/ 0 w 6053400"/>
                <a:gd name="textAreaRight" fmla="*/ 6053760 w 6053400"/>
                <a:gd name="textAreaTop" fmla="*/ 0 h 1254240"/>
                <a:gd name="textAreaBottom" fmla="*/ 1254600 h 1254240"/>
              </a:gdLst>
              <a:ahLst/>
              <a:rect l="textAreaLeft" t="textAreaTop" r="textAreaRight" b="textAreaBottom"/>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sp>
          <p:nvSpPr>
            <p:cNvPr id="393" name="Freeform 5"/>
            <p:cNvSpPr/>
            <p:nvPr/>
          </p:nvSpPr>
          <p:spPr>
            <a:xfrm>
              <a:off x="0" y="1440"/>
              <a:ext cx="12191760" cy="6856200"/>
            </a:xfrm>
            <a:custGeom>
              <a:avLst/>
              <a:gdLst>
                <a:gd name="textAreaLeft" fmla="*/ 0 w 12191760"/>
                <a:gd name="textAreaRight" fmla="*/ 12192120 w 12191760"/>
                <a:gd name="textAreaTop" fmla="*/ 0 h 6856200"/>
                <a:gd name="textAreaBottom" fmla="*/ 6856560 h 6856200"/>
              </a:gdLst>
              <a:ahLst/>
              <a:rect l="textAreaLeft" t="textAreaTop" r="textAreaRight" b="textAreaBottom"/>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grpSp>
      <p:sp>
        <p:nvSpPr>
          <p:cNvPr id="394" name="PlaceHolder 1"/>
          <p:cNvSpPr>
            <a:spLocks noGrp="1"/>
          </p:cNvSpPr>
          <p:nvPr>
            <p:ph type="title"/>
          </p:nvPr>
        </p:nvSpPr>
        <p:spPr>
          <a:xfrm>
            <a:off x="1154880" y="1693440"/>
            <a:ext cx="3864600" cy="1735200"/>
          </a:xfrm>
          <a:prstGeom prst="rect">
            <a:avLst/>
          </a:prstGeom>
          <a:noFill/>
          <a:ln w="0">
            <a:noFill/>
          </a:ln>
        </p:spPr>
        <p:txBody>
          <a:bodyPr lIns="91440" rIns="91440" tIns="45720" bIns="45720" anchor="b">
            <a:normAutofit/>
          </a:bodyPr>
          <a:p>
            <a:pPr indent="0" defTabSz="457200">
              <a:lnSpc>
                <a:spcPct val="100000"/>
              </a:lnSpc>
              <a:buNone/>
            </a:pPr>
            <a:r>
              <a:rPr b="0" lang="hu-HU" sz="3600" spc="-1" strike="noStrike">
                <a:solidFill>
                  <a:schemeClr val="lt2"/>
                </a:solidFill>
                <a:latin typeface="Century Gothic"/>
              </a:rPr>
              <a:t>Mintacím szerkesztése</a:t>
            </a:r>
            <a:endParaRPr b="0" lang="en-US" sz="3600" spc="-1" strike="noStrike">
              <a:solidFill>
                <a:schemeClr val="dk1"/>
              </a:solidFill>
              <a:latin typeface="Century Gothic"/>
            </a:endParaRPr>
          </a:p>
        </p:txBody>
      </p:sp>
      <p:sp>
        <p:nvSpPr>
          <p:cNvPr id="395" name="PlaceHolder 2"/>
          <p:cNvSpPr>
            <a:spLocks noGrp="1"/>
          </p:cNvSpPr>
          <p:nvPr>
            <p:ph type="body"/>
          </p:nvPr>
        </p:nvSpPr>
        <p:spPr>
          <a:xfrm>
            <a:off x="6548040" y="1143000"/>
            <a:ext cx="3226680" cy="4571640"/>
          </a:xfrm>
          <a:prstGeom prst="rect">
            <a:avLst/>
          </a:prstGeom>
          <a:noFill/>
          <a:ln w="0">
            <a:noFill/>
          </a:ln>
          <a:effectLst>
            <a:outerShdw dist="50760" dir="5400000" blurRad="50760" rotWithShape="0">
              <a:srgbClr val="000000">
                <a:alpha val="43000"/>
              </a:srgbClr>
            </a:outerShdw>
          </a:effectLst>
        </p:spPr>
        <p:txBody>
          <a:bodyPr lIns="90000" rIns="90000" tIns="45000" bIns="45000" anchor="t">
            <a:normAutofit/>
          </a:bodyPr>
          <a:p>
            <a:pPr indent="0" algn="ctr" defTabSz="457200">
              <a:lnSpc>
                <a:spcPct val="100000"/>
              </a:lnSpc>
              <a:buNone/>
              <a:tabLst>
                <a:tab algn="l" pos="0"/>
              </a:tabLst>
            </a:pPr>
            <a:r>
              <a:rPr b="0" lang="hu-HU" sz="1600" spc="-1" strike="noStrike">
                <a:solidFill>
                  <a:schemeClr val="dk1"/>
                </a:solidFill>
                <a:latin typeface="Century Gothic"/>
              </a:rPr>
              <a:t>Kép beszúrásához kattintson az ikonra</a:t>
            </a:r>
            <a:endParaRPr b="0" lang="en-US" sz="1600" spc="-1" strike="noStrike">
              <a:solidFill>
                <a:schemeClr val="dk1">
                  <a:lumMod val="75000"/>
                  <a:lumOff val="25000"/>
                </a:schemeClr>
              </a:solidFill>
              <a:latin typeface="Century Gothic"/>
            </a:endParaRPr>
          </a:p>
        </p:txBody>
      </p:sp>
      <p:sp>
        <p:nvSpPr>
          <p:cNvPr id="396" name="PlaceHolder 3"/>
          <p:cNvSpPr>
            <a:spLocks noGrp="1"/>
          </p:cNvSpPr>
          <p:nvPr>
            <p:ph type="body"/>
          </p:nvPr>
        </p:nvSpPr>
        <p:spPr>
          <a:xfrm>
            <a:off x="1154880" y="3657600"/>
            <a:ext cx="3858840" cy="1371240"/>
          </a:xfrm>
          <a:prstGeom prst="rect">
            <a:avLst/>
          </a:prstGeom>
          <a:noFill/>
          <a:ln w="0">
            <a:noFill/>
          </a:ln>
        </p:spPr>
        <p:txBody>
          <a:bodyPr lIns="91440" rIns="91440" tIns="45720" bIns="45720" anchor="t">
            <a:normAutofit/>
          </a:bodyPr>
          <a:p>
            <a:pPr indent="0" defTabSz="457200">
              <a:lnSpc>
                <a:spcPct val="100000"/>
              </a:lnSpc>
              <a:spcBef>
                <a:spcPts val="1001"/>
              </a:spcBef>
              <a:buNone/>
              <a:tabLst>
                <a:tab algn="l" pos="0"/>
              </a:tabLst>
            </a:pPr>
            <a:r>
              <a:rPr b="0" lang="hu-HU" sz="1400" spc="-1" strike="noStrike">
                <a:solidFill>
                  <a:schemeClr val="accent1">
                    <a:lumMod val="60000"/>
                    <a:lumOff val="40000"/>
                  </a:schemeClr>
                </a:solidFill>
                <a:latin typeface="Century Gothic"/>
              </a:rPr>
              <a:t>Mintaszöveg szerkesztése</a:t>
            </a:r>
            <a:endParaRPr b="0" lang="en-US" sz="1400" spc="-1" strike="noStrike">
              <a:solidFill>
                <a:schemeClr val="dk1">
                  <a:lumMod val="75000"/>
                  <a:lumOff val="25000"/>
                </a:schemeClr>
              </a:solidFill>
              <a:latin typeface="Century Gothic"/>
            </a:endParaRPr>
          </a:p>
        </p:txBody>
      </p:sp>
      <p:sp>
        <p:nvSpPr>
          <p:cNvPr id="397" name="PlaceHolder 4"/>
          <p:cNvSpPr>
            <a:spLocks noGrp="1"/>
          </p:cNvSpPr>
          <p:nvPr>
            <p:ph type="dt" idx="49"/>
          </p:nvPr>
        </p:nvSpPr>
        <p:spPr>
          <a:xfrm>
            <a:off x="10653120" y="6391800"/>
            <a:ext cx="990360" cy="304560"/>
          </a:xfrm>
          <a:prstGeom prst="rect">
            <a:avLst/>
          </a:prstGeom>
          <a:noFill/>
          <a:ln w="0">
            <a:noFill/>
          </a:ln>
        </p:spPr>
        <p:txBody>
          <a:bodyPr lIns="91440" rIns="91440" tIns="45720" bIns="45720" anchor="ctr">
            <a:noAutofit/>
          </a:bodyPr>
          <a:lstStyle>
            <a:lvl1pPr indent="0" algn="r" defTabSz="457200">
              <a:lnSpc>
                <a:spcPct val="100000"/>
              </a:lnSpc>
              <a:buNone/>
              <a:defRPr b="1" lang="en-US" sz="1000" spc="-1" strike="noStrike">
                <a:solidFill>
                  <a:schemeClr val="accent1"/>
                </a:solidFill>
                <a:latin typeface="Century Gothic"/>
              </a:defRPr>
            </a:lvl1pPr>
          </a:lstStyle>
          <a:p>
            <a:pPr indent="0" algn="r" defTabSz="457200">
              <a:lnSpc>
                <a:spcPct val="100000"/>
              </a:lnSpc>
              <a:buNone/>
            </a:pPr>
            <a:r>
              <a:rPr b="1" lang="en-US" sz="1000" spc="-1" strike="noStrike">
                <a:solidFill>
                  <a:schemeClr val="accent1"/>
                </a:solidFill>
                <a:latin typeface="Century Gothic"/>
              </a:rPr>
              <a:t>&lt;dátum/idő&gt;</a:t>
            </a:r>
            <a:endParaRPr b="0" lang="en-US" sz="1000" spc="-1" strike="noStrike">
              <a:solidFill>
                <a:srgbClr val="000000"/>
              </a:solidFill>
              <a:latin typeface="Times New Roman"/>
            </a:endParaRPr>
          </a:p>
        </p:txBody>
      </p:sp>
      <p:sp>
        <p:nvSpPr>
          <p:cNvPr id="398" name="PlaceHolder 5"/>
          <p:cNvSpPr>
            <a:spLocks noGrp="1"/>
          </p:cNvSpPr>
          <p:nvPr>
            <p:ph type="ftr" idx="50"/>
          </p:nvPr>
        </p:nvSpPr>
        <p:spPr>
          <a:xfrm>
            <a:off x="561240" y="6391800"/>
            <a:ext cx="3859560" cy="304560"/>
          </a:xfrm>
          <a:prstGeom prst="rect">
            <a:avLst/>
          </a:prstGeom>
          <a:noFill/>
          <a:ln w="0">
            <a:noFill/>
          </a:ln>
        </p:spPr>
        <p:txBody>
          <a:bodyPr lIns="91440" rIns="91440" tIns="45720" bIns="45720" anchor="ctr">
            <a:noAutofit/>
          </a:bodyPr>
          <a:lstStyle>
            <a:lvl1pPr indent="0" algn="ctr">
              <a:buNone/>
              <a:defRPr b="1" lang="en-US" sz="1000" spc="-1" strike="noStrike">
                <a:solidFill>
                  <a:schemeClr val="accent1"/>
                </a:solidFill>
                <a:latin typeface="Century Gothic"/>
              </a:defRPr>
            </a:lvl1pPr>
          </a:lstStyle>
          <a:p>
            <a:pPr indent="0" algn="ctr">
              <a:buNone/>
            </a:pPr>
            <a:r>
              <a:rPr b="1" lang="en-US" sz="1000" spc="-1" strike="noStrike">
                <a:solidFill>
                  <a:schemeClr val="accent1"/>
                </a:solidFill>
                <a:latin typeface="Century Gothic"/>
              </a:rPr>
              <a:t>&lt;élőláb&gt;</a:t>
            </a:r>
            <a:endParaRPr b="0" lang="en-US" sz="1000" spc="-1" strike="noStrike">
              <a:solidFill>
                <a:srgbClr val="000000"/>
              </a:solidFill>
              <a:latin typeface="Times New Roman"/>
            </a:endParaRPr>
          </a:p>
        </p:txBody>
      </p:sp>
      <p:sp>
        <p:nvSpPr>
          <p:cNvPr id="399" name="Rectangle 15"/>
          <p:cNvSpPr/>
          <p:nvPr/>
        </p:nvSpPr>
        <p:spPr>
          <a:xfrm>
            <a:off x="10437840" y="0"/>
            <a:ext cx="685440" cy="1142640"/>
          </a:xfrm>
          <a:prstGeom prst="rect">
            <a:avLst/>
          </a:prstGeom>
          <a:solidFill>
            <a:schemeClr val="accent1"/>
          </a:soli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ffffff"/>
              </a:solidFill>
              <a:latin typeface="Arial"/>
            </a:endParaRPr>
          </a:p>
        </p:txBody>
      </p:sp>
      <p:sp>
        <p:nvSpPr>
          <p:cNvPr id="400" name="PlaceHolder 6"/>
          <p:cNvSpPr>
            <a:spLocks noGrp="1"/>
          </p:cNvSpPr>
          <p:nvPr>
            <p:ph type="sldNum" idx="51"/>
          </p:nvPr>
        </p:nvSpPr>
        <p:spPr>
          <a:xfrm>
            <a:off x="10352520" y="295560"/>
            <a:ext cx="837720" cy="767160"/>
          </a:xfrm>
          <a:prstGeom prst="rect">
            <a:avLst/>
          </a:prstGeom>
          <a:noFill/>
          <a:ln w="0">
            <a:noFill/>
          </a:ln>
        </p:spPr>
        <p:txBody>
          <a:bodyPr lIns="91440" rIns="91440" tIns="45720" bIns="45720" anchor="b">
            <a:noAutofit/>
          </a:bodyPr>
          <a:lstStyle>
            <a:lvl1pPr indent="0" algn="ctr" defTabSz="457200">
              <a:lnSpc>
                <a:spcPct val="100000"/>
              </a:lnSpc>
              <a:buNone/>
              <a:defRPr b="0" lang="en-US" sz="2800" spc="-1" strike="noStrike">
                <a:solidFill>
                  <a:schemeClr val="lt1"/>
                </a:solidFill>
                <a:latin typeface="Century Gothic"/>
              </a:defRPr>
            </a:lvl1pPr>
          </a:lstStyle>
          <a:p>
            <a:pPr indent="0" algn="ctr" defTabSz="457200">
              <a:lnSpc>
                <a:spcPct val="100000"/>
              </a:lnSpc>
              <a:buNone/>
            </a:pPr>
            <a:fld id="{06081503-E692-4C56-B936-DFD8F053CB09}" type="slidenum">
              <a:rPr b="0" lang="en-US" sz="2800" spc="-1" strike="noStrike">
                <a:solidFill>
                  <a:schemeClr val="lt1"/>
                </a:solidFill>
                <a:latin typeface="Century Gothic"/>
              </a:rPr>
              <a:t>&lt;szám&gt;</a:t>
            </a:fld>
            <a:endParaRPr b="0" lang="en-US" sz="28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81" r:id="rId4"/>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grpSp>
        <p:nvGrpSpPr>
          <p:cNvPr id="22" name="Group 7"/>
          <p:cNvGrpSpPr/>
          <p:nvPr/>
        </p:nvGrpSpPr>
        <p:grpSpPr>
          <a:xfrm>
            <a:off x="0" y="0"/>
            <a:ext cx="12191760" cy="6857640"/>
            <a:chOff x="0" y="0"/>
            <a:chExt cx="12191760" cy="6857640"/>
          </a:xfrm>
        </p:grpSpPr>
        <p:sp>
          <p:nvSpPr>
            <p:cNvPr id="23" name="Rectangle 6"/>
            <p:cNvSpPr/>
            <p:nvPr/>
          </p:nvSpPr>
          <p:spPr>
            <a:xfrm>
              <a:off x="0" y="0"/>
              <a:ext cx="12191760" cy="6857640"/>
            </a:xfrm>
            <a:prstGeom prst="rect">
              <a:avLst/>
            </a:prstGeom>
            <a:blipFill rotWithShape="0">
              <a:blip r:embed="rId2"/>
              <a:srcRect/>
              <a:stretch/>
            </a:blip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24" name="Oval 12"/>
            <p:cNvSpPr/>
            <p:nvPr/>
          </p:nvSpPr>
          <p:spPr>
            <a:xfrm>
              <a:off x="0" y="2666880"/>
              <a:ext cx="4190760" cy="4190760"/>
            </a:xfrm>
            <a:prstGeom prst="ellipse">
              <a:avLst/>
            </a:prstGeom>
            <a:gradFill rotWithShape="0">
              <a:gsLst>
                <a:gs pos="0">
                  <a:srgbClr val="9b6bf2">
                    <a:alpha val="11000"/>
                  </a:srgbClr>
                </a:gs>
                <a:gs pos="36000">
                  <a:srgbClr val="9b6bf2">
                    <a:alpha val="10000"/>
                  </a:srgbClr>
                </a:gs>
                <a:gs pos="75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25" name="Oval 14"/>
            <p:cNvSpPr/>
            <p:nvPr/>
          </p:nvSpPr>
          <p:spPr>
            <a:xfrm>
              <a:off x="0" y="2895480"/>
              <a:ext cx="2361960" cy="2361960"/>
            </a:xfrm>
            <a:prstGeom prst="ellipse">
              <a:avLst/>
            </a:prstGeom>
            <a:gradFill rotWithShape="0">
              <a:gsLst>
                <a:gs pos="0">
                  <a:srgbClr val="9b6bf2">
                    <a:alpha val="8000"/>
                  </a:srgbClr>
                </a:gs>
                <a:gs pos="36000">
                  <a:srgbClr val="9b6bf2">
                    <a:alpha val="8000"/>
                  </a:srgbClr>
                </a:gs>
                <a:gs pos="72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26" name="Oval 17"/>
            <p:cNvSpPr/>
            <p:nvPr/>
          </p:nvSpPr>
          <p:spPr>
            <a:xfrm>
              <a:off x="8609040" y="5867280"/>
              <a:ext cx="990360" cy="990360"/>
            </a:xfrm>
            <a:prstGeom prst="ellipse">
              <a:avLst/>
            </a:prstGeom>
            <a:gradFill rotWithShape="0">
              <a:gsLst>
                <a:gs pos="0">
                  <a:srgbClr val="9b6bf2">
                    <a:alpha val="14000"/>
                  </a:srgbClr>
                </a:gs>
                <a:gs pos="36000">
                  <a:srgbClr val="9b6bf2">
                    <a:alpha val="7000"/>
                  </a:srgbClr>
                </a:gs>
                <a:gs pos="66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27" name="Oval 15"/>
            <p:cNvSpPr/>
            <p:nvPr/>
          </p:nvSpPr>
          <p:spPr>
            <a:xfrm>
              <a:off x="8609040" y="1676520"/>
              <a:ext cx="2819160" cy="2819160"/>
            </a:xfrm>
            <a:prstGeom prst="ellipse">
              <a:avLst/>
            </a:prstGeom>
            <a:gradFill rotWithShape="0">
              <a:gsLst>
                <a:gs pos="0">
                  <a:srgbClr val="9b6bf2">
                    <a:alpha val="7000"/>
                  </a:srgbClr>
                </a:gs>
                <a:gs pos="36000">
                  <a:srgbClr val="9b6bf2">
                    <a:alpha val="6000"/>
                  </a:srgbClr>
                </a:gs>
                <a:gs pos="69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28" name="Oval 16"/>
            <p:cNvSpPr/>
            <p:nvPr/>
          </p:nvSpPr>
          <p:spPr>
            <a:xfrm>
              <a:off x="7999560" y="8640"/>
              <a:ext cx="1599840" cy="1599840"/>
            </a:xfrm>
            <a:prstGeom prst="ellipse">
              <a:avLst/>
            </a:prstGeom>
            <a:gradFill rotWithShape="0">
              <a:gsLst>
                <a:gs pos="0">
                  <a:srgbClr val="9b6bf2">
                    <a:alpha val="14000"/>
                  </a:srgbClr>
                </a:gs>
                <a:gs pos="36000">
                  <a:srgbClr val="9b6bf2">
                    <a:alpha val="7000"/>
                  </a:srgbClr>
                </a:gs>
                <a:gs pos="73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29" name="Freeform 5"/>
            <p:cNvSpPr/>
            <p:nvPr/>
          </p:nvSpPr>
          <p:spPr>
            <a:xfrm rot="21010200">
              <a:off x="8490960" y="1797480"/>
              <a:ext cx="3299040" cy="440640"/>
            </a:xfrm>
            <a:custGeom>
              <a:avLst/>
              <a:gdLst>
                <a:gd name="textAreaLeft" fmla="*/ 0 w 3299040"/>
                <a:gd name="textAreaRight" fmla="*/ 3299400 w 3299040"/>
                <a:gd name="textAreaTop" fmla="*/ 0 h 440640"/>
                <a:gd name="textAreaBottom" fmla="*/ 441000 h 440640"/>
              </a:gdLst>
              <a:ahLst/>
              <a:rect l="textAreaLeft" t="textAreaTop" r="textAreaRight" b="textAreaBottom"/>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sp>
          <p:nvSpPr>
            <p:cNvPr id="30" name="Freeform 5"/>
            <p:cNvSpPr/>
            <p:nvPr/>
          </p:nvSpPr>
          <p:spPr>
            <a:xfrm>
              <a:off x="459360" y="1866240"/>
              <a:ext cx="11277360" cy="4533480"/>
            </a:xfrm>
            <a:custGeom>
              <a:avLst/>
              <a:gdLst>
                <a:gd name="textAreaLeft" fmla="*/ 0 w 11277360"/>
                <a:gd name="textAreaRight" fmla="*/ 11277720 w 11277360"/>
                <a:gd name="textAreaTop" fmla="*/ 0 h 4533480"/>
                <a:gd name="textAreaBottom" fmla="*/ 4533840 h 4533480"/>
              </a:gdLst>
              <a:ahLst/>
              <a:rect l="textAreaLeft" t="textAreaTop" r="textAreaRight" b="textAreaBottom"/>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sp>
          <p:nvSpPr>
            <p:cNvPr id="31" name="Freeform 5"/>
            <p:cNvSpPr/>
            <p:nvPr/>
          </p:nvSpPr>
          <p:spPr>
            <a:xfrm>
              <a:off x="0" y="1440"/>
              <a:ext cx="12191760" cy="6856200"/>
            </a:xfrm>
            <a:custGeom>
              <a:avLst/>
              <a:gdLst>
                <a:gd name="textAreaLeft" fmla="*/ 0 w 12191760"/>
                <a:gd name="textAreaRight" fmla="*/ 12192120 w 12191760"/>
                <a:gd name="textAreaTop" fmla="*/ 0 h 6856200"/>
                <a:gd name="textAreaBottom" fmla="*/ 6856560 h 6856200"/>
              </a:gdLst>
              <a:ahLst/>
              <a:rect l="textAreaLeft" t="textAreaTop" r="textAreaRight" b="textAreaBottom"/>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grpSp>
      <p:sp>
        <p:nvSpPr>
          <p:cNvPr id="32" name="Rectangle 20"/>
          <p:cNvSpPr/>
          <p:nvPr/>
        </p:nvSpPr>
        <p:spPr>
          <a:xfrm>
            <a:off x="10437840" y="0"/>
            <a:ext cx="685440" cy="1142640"/>
          </a:xfrm>
          <a:prstGeom prst="rect">
            <a:avLst/>
          </a:prstGeom>
          <a:solidFill>
            <a:schemeClr val="accent1"/>
          </a:soli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ffffff"/>
              </a:solidFill>
              <a:latin typeface="Arial"/>
            </a:endParaRPr>
          </a:p>
        </p:txBody>
      </p:sp>
      <p:grpSp>
        <p:nvGrpSpPr>
          <p:cNvPr id="33" name="Group 8"/>
          <p:cNvGrpSpPr/>
          <p:nvPr/>
        </p:nvGrpSpPr>
        <p:grpSpPr>
          <a:xfrm>
            <a:off x="0" y="0"/>
            <a:ext cx="12191760" cy="6857640"/>
            <a:chOff x="0" y="0"/>
            <a:chExt cx="12191760" cy="6857640"/>
          </a:xfrm>
        </p:grpSpPr>
        <p:sp>
          <p:nvSpPr>
            <p:cNvPr id="34" name="Rectangle 12"/>
            <p:cNvSpPr/>
            <p:nvPr/>
          </p:nvSpPr>
          <p:spPr>
            <a:xfrm>
              <a:off x="0" y="0"/>
              <a:ext cx="12191760" cy="6857640"/>
            </a:xfrm>
            <a:prstGeom prst="rect">
              <a:avLst/>
            </a:prstGeom>
            <a:blipFill rotWithShape="0">
              <a:blip r:embed="rId3"/>
              <a:srcRect/>
              <a:stretch/>
            </a:blip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35" name="Oval 16"/>
            <p:cNvSpPr/>
            <p:nvPr/>
          </p:nvSpPr>
          <p:spPr>
            <a:xfrm>
              <a:off x="0" y="2666880"/>
              <a:ext cx="4190760" cy="4190760"/>
            </a:xfrm>
            <a:prstGeom prst="ellipse">
              <a:avLst/>
            </a:prstGeom>
            <a:gradFill rotWithShape="0">
              <a:gsLst>
                <a:gs pos="0">
                  <a:srgbClr val="9b6bf2">
                    <a:alpha val="11000"/>
                  </a:srgbClr>
                </a:gs>
                <a:gs pos="36000">
                  <a:srgbClr val="9b6bf2">
                    <a:alpha val="10000"/>
                  </a:srgbClr>
                </a:gs>
                <a:gs pos="75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36" name="Oval 17"/>
            <p:cNvSpPr/>
            <p:nvPr/>
          </p:nvSpPr>
          <p:spPr>
            <a:xfrm>
              <a:off x="0" y="2895480"/>
              <a:ext cx="2361960" cy="2361960"/>
            </a:xfrm>
            <a:prstGeom prst="ellipse">
              <a:avLst/>
            </a:prstGeom>
            <a:gradFill rotWithShape="0">
              <a:gsLst>
                <a:gs pos="0">
                  <a:srgbClr val="9b6bf2">
                    <a:alpha val="8000"/>
                  </a:srgbClr>
                </a:gs>
                <a:gs pos="36000">
                  <a:srgbClr val="9b6bf2">
                    <a:alpha val="8000"/>
                  </a:srgbClr>
                </a:gs>
                <a:gs pos="72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37" name="Oval 18"/>
            <p:cNvSpPr/>
            <p:nvPr/>
          </p:nvSpPr>
          <p:spPr>
            <a:xfrm>
              <a:off x="8609040" y="5867280"/>
              <a:ext cx="990360" cy="990360"/>
            </a:xfrm>
            <a:prstGeom prst="ellipse">
              <a:avLst/>
            </a:prstGeom>
            <a:gradFill rotWithShape="0">
              <a:gsLst>
                <a:gs pos="0">
                  <a:srgbClr val="9b6bf2">
                    <a:alpha val="14000"/>
                  </a:srgbClr>
                </a:gs>
                <a:gs pos="36000">
                  <a:srgbClr val="9b6bf2">
                    <a:alpha val="7000"/>
                  </a:srgbClr>
                </a:gs>
                <a:gs pos="66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38" name="Oval 19"/>
            <p:cNvSpPr/>
            <p:nvPr/>
          </p:nvSpPr>
          <p:spPr>
            <a:xfrm>
              <a:off x="8609040" y="1676520"/>
              <a:ext cx="2819160" cy="2819160"/>
            </a:xfrm>
            <a:prstGeom prst="ellipse">
              <a:avLst/>
            </a:prstGeom>
            <a:gradFill rotWithShape="0">
              <a:gsLst>
                <a:gs pos="0">
                  <a:srgbClr val="9b6bf2">
                    <a:alpha val="7000"/>
                  </a:srgbClr>
                </a:gs>
                <a:gs pos="36000">
                  <a:srgbClr val="9b6bf2">
                    <a:alpha val="6000"/>
                  </a:srgbClr>
                </a:gs>
                <a:gs pos="69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39" name="Oval 20"/>
            <p:cNvSpPr/>
            <p:nvPr/>
          </p:nvSpPr>
          <p:spPr>
            <a:xfrm>
              <a:off x="7999560" y="8640"/>
              <a:ext cx="1599840" cy="1599840"/>
            </a:xfrm>
            <a:prstGeom prst="ellipse">
              <a:avLst/>
            </a:prstGeom>
            <a:gradFill rotWithShape="0">
              <a:gsLst>
                <a:gs pos="0">
                  <a:srgbClr val="9b6bf2">
                    <a:alpha val="14000"/>
                  </a:srgbClr>
                </a:gs>
                <a:gs pos="36000">
                  <a:srgbClr val="9b6bf2">
                    <a:alpha val="7000"/>
                  </a:srgbClr>
                </a:gs>
                <a:gs pos="73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40" name="Freeform 5"/>
            <p:cNvSpPr/>
            <p:nvPr/>
          </p:nvSpPr>
          <p:spPr>
            <a:xfrm rot="10371600">
              <a:off x="263880" y="4438440"/>
              <a:ext cx="3299040" cy="440640"/>
            </a:xfrm>
            <a:custGeom>
              <a:avLst/>
              <a:gdLst>
                <a:gd name="textAreaLeft" fmla="*/ 0 w 3299040"/>
                <a:gd name="textAreaRight" fmla="*/ 3299400 w 3299040"/>
                <a:gd name="textAreaTop" fmla="*/ 0 h 440640"/>
                <a:gd name="textAreaBottom" fmla="*/ 441000 h 440640"/>
              </a:gdLst>
              <a:ahLst/>
              <a:rect l="textAreaLeft" t="textAreaTop" r="textAreaRight" b="textAreaBottom"/>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sp>
          <p:nvSpPr>
            <p:cNvPr id="41" name="Freeform 5"/>
            <p:cNvSpPr/>
            <p:nvPr/>
          </p:nvSpPr>
          <p:spPr>
            <a:xfrm rot="10800000">
              <a:off x="459720" y="321120"/>
              <a:ext cx="11277360" cy="4533480"/>
            </a:xfrm>
            <a:custGeom>
              <a:avLst/>
              <a:gdLst>
                <a:gd name="textAreaLeft" fmla="*/ 0 w 11277360"/>
                <a:gd name="textAreaRight" fmla="*/ 11277720 w 11277360"/>
                <a:gd name="textAreaTop" fmla="*/ 0 h 4533480"/>
                <a:gd name="textAreaBottom" fmla="*/ 4533840 h 4533480"/>
              </a:gdLst>
              <a:ahLst/>
              <a:rect l="textAreaLeft" t="textAreaTop" r="textAreaRight" b="textAreaBottom"/>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sp>
          <p:nvSpPr>
            <p:cNvPr id="42" name="Freeform 5"/>
            <p:cNvSpPr/>
            <p:nvPr/>
          </p:nvSpPr>
          <p:spPr>
            <a:xfrm>
              <a:off x="0" y="1440"/>
              <a:ext cx="12191760" cy="6856200"/>
            </a:xfrm>
            <a:custGeom>
              <a:avLst/>
              <a:gdLst>
                <a:gd name="textAreaLeft" fmla="*/ 0 w 12191760"/>
                <a:gd name="textAreaRight" fmla="*/ 12192120 w 12191760"/>
                <a:gd name="textAreaTop" fmla="*/ 0 h 6856200"/>
                <a:gd name="textAreaBottom" fmla="*/ 6856560 h 6856200"/>
              </a:gdLst>
              <a:ahLst/>
              <a:rect l="textAreaLeft" t="textAreaTop" r="textAreaRight" b="textAreaBottom"/>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grpSp>
      <p:sp>
        <p:nvSpPr>
          <p:cNvPr id="43" name="PlaceHolder 1"/>
          <p:cNvSpPr>
            <a:spLocks noGrp="1"/>
          </p:cNvSpPr>
          <p:nvPr>
            <p:ph type="title"/>
          </p:nvPr>
        </p:nvSpPr>
        <p:spPr>
          <a:xfrm>
            <a:off x="1154880" y="4969800"/>
            <a:ext cx="8825400" cy="566280"/>
          </a:xfrm>
          <a:prstGeom prst="rect">
            <a:avLst/>
          </a:prstGeom>
          <a:noFill/>
          <a:ln w="0">
            <a:noFill/>
          </a:ln>
        </p:spPr>
        <p:txBody>
          <a:bodyPr lIns="91440" rIns="91440" tIns="45720" bIns="45720" anchor="b">
            <a:normAutofit/>
          </a:bodyPr>
          <a:p>
            <a:pPr indent="0" defTabSz="457200">
              <a:lnSpc>
                <a:spcPct val="100000"/>
              </a:lnSpc>
              <a:buNone/>
            </a:pPr>
            <a:r>
              <a:rPr b="0" lang="hu-HU" sz="2400" spc="-1" strike="noStrike">
                <a:solidFill>
                  <a:schemeClr val="lt2"/>
                </a:solidFill>
                <a:latin typeface="Century Gothic"/>
              </a:rPr>
              <a:t>Mintacím szerkesztése</a:t>
            </a:r>
            <a:endParaRPr b="0" lang="en-US" sz="2400" spc="-1" strike="noStrike">
              <a:solidFill>
                <a:schemeClr val="dk1"/>
              </a:solidFill>
              <a:latin typeface="Century Gothic"/>
            </a:endParaRPr>
          </a:p>
        </p:txBody>
      </p:sp>
      <p:sp>
        <p:nvSpPr>
          <p:cNvPr id="44" name="PlaceHolder 2"/>
          <p:cNvSpPr>
            <a:spLocks noGrp="1"/>
          </p:cNvSpPr>
          <p:nvPr>
            <p:ph type="body"/>
          </p:nvPr>
        </p:nvSpPr>
        <p:spPr>
          <a:xfrm>
            <a:off x="1154880" y="685800"/>
            <a:ext cx="8825400" cy="3428640"/>
          </a:xfrm>
          <a:prstGeom prst="rect">
            <a:avLst/>
          </a:prstGeom>
          <a:noFill/>
          <a:ln w="0">
            <a:noFill/>
          </a:ln>
          <a:effectLst>
            <a:outerShdw dist="50760" dir="5400000" blurRad="50760" rotWithShape="0">
              <a:srgbClr val="000000">
                <a:alpha val="43000"/>
              </a:srgbClr>
            </a:outerShdw>
          </a:effectLst>
        </p:spPr>
        <p:txBody>
          <a:bodyPr lIns="90000" rIns="90000" tIns="45000" bIns="45000" anchor="t">
            <a:normAutofit/>
          </a:bodyPr>
          <a:p>
            <a:pPr indent="0" algn="ctr" defTabSz="457200">
              <a:lnSpc>
                <a:spcPct val="100000"/>
              </a:lnSpc>
              <a:buNone/>
              <a:tabLst>
                <a:tab algn="l" pos="0"/>
              </a:tabLst>
            </a:pPr>
            <a:r>
              <a:rPr b="0" lang="hu-HU" sz="1600" spc="-1" strike="noStrike">
                <a:solidFill>
                  <a:schemeClr val="dk1"/>
                </a:solidFill>
                <a:latin typeface="Century Gothic"/>
              </a:rPr>
              <a:t>Kép beszúrásához kattintson az ikonra</a:t>
            </a:r>
            <a:endParaRPr b="0" lang="en-US" sz="1600" spc="-1" strike="noStrike">
              <a:solidFill>
                <a:schemeClr val="dk1">
                  <a:lumMod val="75000"/>
                  <a:lumOff val="25000"/>
                </a:schemeClr>
              </a:solidFill>
              <a:latin typeface="Century Gothic"/>
            </a:endParaRPr>
          </a:p>
        </p:txBody>
      </p:sp>
      <p:sp>
        <p:nvSpPr>
          <p:cNvPr id="45" name="PlaceHolder 3"/>
          <p:cNvSpPr>
            <a:spLocks noGrp="1"/>
          </p:cNvSpPr>
          <p:nvPr>
            <p:ph type="body"/>
          </p:nvPr>
        </p:nvSpPr>
        <p:spPr>
          <a:xfrm>
            <a:off x="1154880" y="5536800"/>
            <a:ext cx="8825400" cy="493200"/>
          </a:xfrm>
          <a:prstGeom prst="rect">
            <a:avLst/>
          </a:prstGeom>
          <a:noFill/>
          <a:ln w="0">
            <a:noFill/>
          </a:ln>
        </p:spPr>
        <p:txBody>
          <a:bodyPr lIns="91440" rIns="91440" tIns="45720" bIns="45720" anchor="t">
            <a:normAutofit/>
          </a:bodyPr>
          <a:p>
            <a:pPr indent="0" defTabSz="457200">
              <a:lnSpc>
                <a:spcPct val="100000"/>
              </a:lnSpc>
              <a:spcBef>
                <a:spcPts val="1001"/>
              </a:spcBef>
              <a:buNone/>
              <a:tabLst>
                <a:tab algn="l" pos="0"/>
              </a:tabLst>
            </a:pPr>
            <a:r>
              <a:rPr b="0" lang="hu-HU" sz="1200" spc="-1" strike="noStrike">
                <a:solidFill>
                  <a:schemeClr val="accent1">
                    <a:lumMod val="60000"/>
                    <a:lumOff val="40000"/>
                  </a:schemeClr>
                </a:solidFill>
                <a:latin typeface="Century Gothic"/>
              </a:rPr>
              <a:t>Mintaszöveg szerkesztése</a:t>
            </a:r>
            <a:endParaRPr b="0" lang="en-US" sz="1200" spc="-1" strike="noStrike">
              <a:solidFill>
                <a:schemeClr val="dk1">
                  <a:lumMod val="75000"/>
                  <a:lumOff val="25000"/>
                </a:schemeClr>
              </a:solidFill>
              <a:latin typeface="Century Gothic"/>
            </a:endParaRPr>
          </a:p>
        </p:txBody>
      </p:sp>
      <p:sp>
        <p:nvSpPr>
          <p:cNvPr id="46" name="PlaceHolder 4"/>
          <p:cNvSpPr>
            <a:spLocks noGrp="1"/>
          </p:cNvSpPr>
          <p:nvPr>
            <p:ph type="dt" idx="4"/>
          </p:nvPr>
        </p:nvSpPr>
        <p:spPr>
          <a:xfrm>
            <a:off x="10653120" y="6391800"/>
            <a:ext cx="990360" cy="304560"/>
          </a:xfrm>
          <a:prstGeom prst="rect">
            <a:avLst/>
          </a:prstGeom>
          <a:noFill/>
          <a:ln w="0">
            <a:noFill/>
          </a:ln>
        </p:spPr>
        <p:txBody>
          <a:bodyPr lIns="91440" rIns="91440" tIns="45720" bIns="45720" anchor="ctr">
            <a:noAutofit/>
          </a:bodyPr>
          <a:lstStyle>
            <a:lvl1pPr indent="0" algn="r" defTabSz="457200">
              <a:lnSpc>
                <a:spcPct val="100000"/>
              </a:lnSpc>
              <a:buNone/>
              <a:defRPr b="1" lang="en-US" sz="1000" spc="-1" strike="noStrike">
                <a:solidFill>
                  <a:schemeClr val="accent1"/>
                </a:solidFill>
                <a:latin typeface="Century Gothic"/>
              </a:defRPr>
            </a:lvl1pPr>
          </a:lstStyle>
          <a:p>
            <a:pPr indent="0" algn="r" defTabSz="457200">
              <a:lnSpc>
                <a:spcPct val="100000"/>
              </a:lnSpc>
              <a:buNone/>
            </a:pPr>
            <a:r>
              <a:rPr b="1" lang="en-US" sz="1000" spc="-1" strike="noStrike">
                <a:solidFill>
                  <a:schemeClr val="accent1"/>
                </a:solidFill>
                <a:latin typeface="Century Gothic"/>
              </a:rPr>
              <a:t>&lt;dátum/idő&gt;</a:t>
            </a:r>
            <a:endParaRPr b="0" lang="en-US" sz="1000" spc="-1" strike="noStrike">
              <a:solidFill>
                <a:srgbClr val="000000"/>
              </a:solidFill>
              <a:latin typeface="Times New Roman"/>
            </a:endParaRPr>
          </a:p>
        </p:txBody>
      </p:sp>
      <p:sp>
        <p:nvSpPr>
          <p:cNvPr id="47" name="PlaceHolder 5"/>
          <p:cNvSpPr>
            <a:spLocks noGrp="1"/>
          </p:cNvSpPr>
          <p:nvPr>
            <p:ph type="ftr" idx="5"/>
          </p:nvPr>
        </p:nvSpPr>
        <p:spPr>
          <a:xfrm>
            <a:off x="561240" y="6391800"/>
            <a:ext cx="3859560" cy="304560"/>
          </a:xfrm>
          <a:prstGeom prst="rect">
            <a:avLst/>
          </a:prstGeom>
          <a:noFill/>
          <a:ln w="0">
            <a:noFill/>
          </a:ln>
        </p:spPr>
        <p:txBody>
          <a:bodyPr lIns="91440" rIns="91440" tIns="45720" bIns="45720" anchor="ctr">
            <a:noAutofit/>
          </a:bodyPr>
          <a:lstStyle>
            <a:lvl1pPr indent="0" algn="ctr">
              <a:buNone/>
              <a:defRPr b="1" lang="en-US" sz="1000" spc="-1" strike="noStrike">
                <a:solidFill>
                  <a:schemeClr val="accent1"/>
                </a:solidFill>
                <a:latin typeface="Century Gothic"/>
              </a:defRPr>
            </a:lvl1pPr>
          </a:lstStyle>
          <a:p>
            <a:pPr indent="0" algn="ctr">
              <a:buNone/>
            </a:pPr>
            <a:r>
              <a:rPr b="1" lang="en-US" sz="1000" spc="-1" strike="noStrike">
                <a:solidFill>
                  <a:schemeClr val="accent1"/>
                </a:solidFill>
                <a:latin typeface="Century Gothic"/>
              </a:rPr>
              <a:t>&lt;élőláb&gt;</a:t>
            </a:r>
            <a:endParaRPr b="0" lang="en-US" sz="1000" spc="-1" strike="noStrike">
              <a:solidFill>
                <a:srgbClr val="000000"/>
              </a:solidFill>
              <a:latin typeface="Times New Roman"/>
            </a:endParaRPr>
          </a:p>
        </p:txBody>
      </p:sp>
      <p:sp>
        <p:nvSpPr>
          <p:cNvPr id="48" name="Rectangle 15"/>
          <p:cNvSpPr/>
          <p:nvPr/>
        </p:nvSpPr>
        <p:spPr>
          <a:xfrm>
            <a:off x="10437840" y="0"/>
            <a:ext cx="685440" cy="1142640"/>
          </a:xfrm>
          <a:prstGeom prst="rect">
            <a:avLst/>
          </a:prstGeom>
          <a:solidFill>
            <a:schemeClr val="accent1"/>
          </a:soli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ffffff"/>
              </a:solidFill>
              <a:latin typeface="Arial"/>
            </a:endParaRPr>
          </a:p>
        </p:txBody>
      </p:sp>
      <p:sp>
        <p:nvSpPr>
          <p:cNvPr id="49" name="PlaceHolder 6"/>
          <p:cNvSpPr>
            <a:spLocks noGrp="1"/>
          </p:cNvSpPr>
          <p:nvPr>
            <p:ph type="sldNum" idx="6"/>
          </p:nvPr>
        </p:nvSpPr>
        <p:spPr>
          <a:xfrm>
            <a:off x="10352520" y="295560"/>
            <a:ext cx="837720" cy="767160"/>
          </a:xfrm>
          <a:prstGeom prst="rect">
            <a:avLst/>
          </a:prstGeom>
          <a:noFill/>
          <a:ln w="0">
            <a:noFill/>
          </a:ln>
        </p:spPr>
        <p:txBody>
          <a:bodyPr lIns="91440" rIns="91440" tIns="45720" bIns="45720" anchor="b">
            <a:noAutofit/>
          </a:bodyPr>
          <a:lstStyle>
            <a:lvl1pPr indent="0" algn="ctr" defTabSz="457200">
              <a:lnSpc>
                <a:spcPct val="100000"/>
              </a:lnSpc>
              <a:buNone/>
              <a:defRPr b="0" lang="en-US" sz="2800" spc="-1" strike="noStrike">
                <a:solidFill>
                  <a:schemeClr val="lt1"/>
                </a:solidFill>
                <a:latin typeface="Century Gothic"/>
              </a:defRPr>
            </a:lvl1pPr>
          </a:lstStyle>
          <a:p>
            <a:pPr indent="0" algn="ctr" defTabSz="457200">
              <a:lnSpc>
                <a:spcPct val="100000"/>
              </a:lnSpc>
              <a:buNone/>
            </a:pPr>
            <a:fld id="{49783144-80E3-4B7C-B365-B4FE9EAA94B4}" type="slidenum">
              <a:rPr b="0" lang="en-US" sz="2800" spc="-1" strike="noStrike">
                <a:solidFill>
                  <a:schemeClr val="lt1"/>
                </a:solidFill>
                <a:latin typeface="Century Gothic"/>
              </a:rPr>
              <a:t>&lt;szám&gt;</a:t>
            </a:fld>
            <a:endParaRPr b="0" lang="en-US" sz="28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51" r:id="rId4"/>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grpSp>
        <p:nvGrpSpPr>
          <p:cNvPr id="50" name="Group 7"/>
          <p:cNvGrpSpPr/>
          <p:nvPr/>
        </p:nvGrpSpPr>
        <p:grpSpPr>
          <a:xfrm>
            <a:off x="0" y="0"/>
            <a:ext cx="12191760" cy="6857640"/>
            <a:chOff x="0" y="0"/>
            <a:chExt cx="12191760" cy="6857640"/>
          </a:xfrm>
        </p:grpSpPr>
        <p:sp>
          <p:nvSpPr>
            <p:cNvPr id="51" name="Rectangle 6"/>
            <p:cNvSpPr/>
            <p:nvPr/>
          </p:nvSpPr>
          <p:spPr>
            <a:xfrm>
              <a:off x="0" y="0"/>
              <a:ext cx="12191760" cy="6857640"/>
            </a:xfrm>
            <a:prstGeom prst="rect">
              <a:avLst/>
            </a:prstGeom>
            <a:blipFill rotWithShape="0">
              <a:blip r:embed="rId2"/>
              <a:srcRect/>
              <a:stretch/>
            </a:blip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52" name="Oval 12"/>
            <p:cNvSpPr/>
            <p:nvPr/>
          </p:nvSpPr>
          <p:spPr>
            <a:xfrm>
              <a:off x="0" y="2666880"/>
              <a:ext cx="4190760" cy="4190760"/>
            </a:xfrm>
            <a:prstGeom prst="ellipse">
              <a:avLst/>
            </a:prstGeom>
            <a:gradFill rotWithShape="0">
              <a:gsLst>
                <a:gs pos="0">
                  <a:srgbClr val="9b6bf2">
                    <a:alpha val="11000"/>
                  </a:srgbClr>
                </a:gs>
                <a:gs pos="36000">
                  <a:srgbClr val="9b6bf2">
                    <a:alpha val="10000"/>
                  </a:srgbClr>
                </a:gs>
                <a:gs pos="75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53" name="Oval 14"/>
            <p:cNvSpPr/>
            <p:nvPr/>
          </p:nvSpPr>
          <p:spPr>
            <a:xfrm>
              <a:off x="0" y="2895480"/>
              <a:ext cx="2361960" cy="2361960"/>
            </a:xfrm>
            <a:prstGeom prst="ellipse">
              <a:avLst/>
            </a:prstGeom>
            <a:gradFill rotWithShape="0">
              <a:gsLst>
                <a:gs pos="0">
                  <a:srgbClr val="9b6bf2">
                    <a:alpha val="8000"/>
                  </a:srgbClr>
                </a:gs>
                <a:gs pos="36000">
                  <a:srgbClr val="9b6bf2">
                    <a:alpha val="8000"/>
                  </a:srgbClr>
                </a:gs>
                <a:gs pos="72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54" name="Oval 17"/>
            <p:cNvSpPr/>
            <p:nvPr/>
          </p:nvSpPr>
          <p:spPr>
            <a:xfrm>
              <a:off x="8609040" y="5867280"/>
              <a:ext cx="990360" cy="990360"/>
            </a:xfrm>
            <a:prstGeom prst="ellipse">
              <a:avLst/>
            </a:prstGeom>
            <a:gradFill rotWithShape="0">
              <a:gsLst>
                <a:gs pos="0">
                  <a:srgbClr val="9b6bf2">
                    <a:alpha val="14000"/>
                  </a:srgbClr>
                </a:gs>
                <a:gs pos="36000">
                  <a:srgbClr val="9b6bf2">
                    <a:alpha val="7000"/>
                  </a:srgbClr>
                </a:gs>
                <a:gs pos="66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55" name="Oval 15"/>
            <p:cNvSpPr/>
            <p:nvPr/>
          </p:nvSpPr>
          <p:spPr>
            <a:xfrm>
              <a:off x="8609040" y="1676520"/>
              <a:ext cx="2819160" cy="2819160"/>
            </a:xfrm>
            <a:prstGeom prst="ellipse">
              <a:avLst/>
            </a:prstGeom>
            <a:gradFill rotWithShape="0">
              <a:gsLst>
                <a:gs pos="0">
                  <a:srgbClr val="9b6bf2">
                    <a:alpha val="7000"/>
                  </a:srgbClr>
                </a:gs>
                <a:gs pos="36000">
                  <a:srgbClr val="9b6bf2">
                    <a:alpha val="6000"/>
                  </a:srgbClr>
                </a:gs>
                <a:gs pos="69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56" name="Oval 16"/>
            <p:cNvSpPr/>
            <p:nvPr/>
          </p:nvSpPr>
          <p:spPr>
            <a:xfrm>
              <a:off x="7999560" y="8640"/>
              <a:ext cx="1599840" cy="1599840"/>
            </a:xfrm>
            <a:prstGeom prst="ellipse">
              <a:avLst/>
            </a:prstGeom>
            <a:gradFill rotWithShape="0">
              <a:gsLst>
                <a:gs pos="0">
                  <a:srgbClr val="9b6bf2">
                    <a:alpha val="14000"/>
                  </a:srgbClr>
                </a:gs>
                <a:gs pos="36000">
                  <a:srgbClr val="9b6bf2">
                    <a:alpha val="7000"/>
                  </a:srgbClr>
                </a:gs>
                <a:gs pos="73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57" name="Freeform 5"/>
            <p:cNvSpPr/>
            <p:nvPr/>
          </p:nvSpPr>
          <p:spPr>
            <a:xfrm rot="21010200">
              <a:off x="8490960" y="1797480"/>
              <a:ext cx="3299040" cy="440640"/>
            </a:xfrm>
            <a:custGeom>
              <a:avLst/>
              <a:gdLst>
                <a:gd name="textAreaLeft" fmla="*/ 0 w 3299040"/>
                <a:gd name="textAreaRight" fmla="*/ 3299400 w 3299040"/>
                <a:gd name="textAreaTop" fmla="*/ 0 h 440640"/>
                <a:gd name="textAreaBottom" fmla="*/ 441000 h 440640"/>
              </a:gdLst>
              <a:ahLst/>
              <a:rect l="textAreaLeft" t="textAreaTop" r="textAreaRight" b="textAreaBottom"/>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sp>
          <p:nvSpPr>
            <p:cNvPr id="58" name="Freeform 5"/>
            <p:cNvSpPr/>
            <p:nvPr/>
          </p:nvSpPr>
          <p:spPr>
            <a:xfrm>
              <a:off x="459360" y="1866240"/>
              <a:ext cx="11277360" cy="4533480"/>
            </a:xfrm>
            <a:custGeom>
              <a:avLst/>
              <a:gdLst>
                <a:gd name="textAreaLeft" fmla="*/ 0 w 11277360"/>
                <a:gd name="textAreaRight" fmla="*/ 11277720 w 11277360"/>
                <a:gd name="textAreaTop" fmla="*/ 0 h 4533480"/>
                <a:gd name="textAreaBottom" fmla="*/ 4533840 h 4533480"/>
              </a:gdLst>
              <a:ahLst/>
              <a:rect l="textAreaLeft" t="textAreaTop" r="textAreaRight" b="textAreaBottom"/>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sp>
          <p:nvSpPr>
            <p:cNvPr id="59" name="Freeform 5"/>
            <p:cNvSpPr/>
            <p:nvPr/>
          </p:nvSpPr>
          <p:spPr>
            <a:xfrm>
              <a:off x="0" y="1440"/>
              <a:ext cx="12191760" cy="6856200"/>
            </a:xfrm>
            <a:custGeom>
              <a:avLst/>
              <a:gdLst>
                <a:gd name="textAreaLeft" fmla="*/ 0 w 12191760"/>
                <a:gd name="textAreaRight" fmla="*/ 12192120 w 12191760"/>
                <a:gd name="textAreaTop" fmla="*/ 0 h 6856200"/>
                <a:gd name="textAreaBottom" fmla="*/ 6856560 h 6856200"/>
              </a:gdLst>
              <a:ahLst/>
              <a:rect l="textAreaLeft" t="textAreaTop" r="textAreaRight" b="textAreaBottom"/>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grpSp>
      <p:sp>
        <p:nvSpPr>
          <p:cNvPr id="60" name="Rectangle 20" hidden="1"/>
          <p:cNvSpPr/>
          <p:nvPr/>
        </p:nvSpPr>
        <p:spPr>
          <a:xfrm>
            <a:off x="10437840" y="0"/>
            <a:ext cx="685440" cy="1142640"/>
          </a:xfrm>
          <a:prstGeom prst="rect">
            <a:avLst/>
          </a:prstGeom>
          <a:solidFill>
            <a:schemeClr val="accent1"/>
          </a:soli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ffffff"/>
              </a:solidFill>
              <a:latin typeface="Arial"/>
            </a:endParaRPr>
          </a:p>
        </p:txBody>
      </p:sp>
      <p:grpSp>
        <p:nvGrpSpPr>
          <p:cNvPr id="61" name="Group 6"/>
          <p:cNvGrpSpPr/>
          <p:nvPr/>
        </p:nvGrpSpPr>
        <p:grpSpPr>
          <a:xfrm>
            <a:off x="0" y="0"/>
            <a:ext cx="12191760" cy="6857640"/>
            <a:chOff x="0" y="0"/>
            <a:chExt cx="12191760" cy="6857640"/>
          </a:xfrm>
        </p:grpSpPr>
        <p:sp>
          <p:nvSpPr>
            <p:cNvPr id="62" name="Rectangle 10"/>
            <p:cNvSpPr/>
            <p:nvPr/>
          </p:nvSpPr>
          <p:spPr>
            <a:xfrm>
              <a:off x="0" y="0"/>
              <a:ext cx="12191760" cy="6857640"/>
            </a:xfrm>
            <a:prstGeom prst="rect">
              <a:avLst/>
            </a:prstGeom>
            <a:blipFill rotWithShape="0">
              <a:blip r:embed="rId3"/>
              <a:srcRect/>
              <a:stretch/>
            </a:blip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63" name="Oval 13"/>
            <p:cNvSpPr/>
            <p:nvPr/>
          </p:nvSpPr>
          <p:spPr>
            <a:xfrm>
              <a:off x="0" y="2666880"/>
              <a:ext cx="4190760" cy="4190760"/>
            </a:xfrm>
            <a:prstGeom prst="ellipse">
              <a:avLst/>
            </a:prstGeom>
            <a:gradFill rotWithShape="0">
              <a:gsLst>
                <a:gs pos="0">
                  <a:srgbClr val="9b6bf2">
                    <a:alpha val="11000"/>
                  </a:srgbClr>
                </a:gs>
                <a:gs pos="36000">
                  <a:srgbClr val="9b6bf2">
                    <a:alpha val="10000"/>
                  </a:srgbClr>
                </a:gs>
                <a:gs pos="75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64" name="Oval 14"/>
            <p:cNvSpPr/>
            <p:nvPr/>
          </p:nvSpPr>
          <p:spPr>
            <a:xfrm>
              <a:off x="0" y="2895480"/>
              <a:ext cx="2361960" cy="2361960"/>
            </a:xfrm>
            <a:prstGeom prst="ellipse">
              <a:avLst/>
            </a:prstGeom>
            <a:gradFill rotWithShape="0">
              <a:gsLst>
                <a:gs pos="0">
                  <a:srgbClr val="9b6bf2">
                    <a:alpha val="8000"/>
                  </a:srgbClr>
                </a:gs>
                <a:gs pos="36000">
                  <a:srgbClr val="9b6bf2">
                    <a:alpha val="8000"/>
                  </a:srgbClr>
                </a:gs>
                <a:gs pos="72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65" name="Oval 15"/>
            <p:cNvSpPr/>
            <p:nvPr/>
          </p:nvSpPr>
          <p:spPr>
            <a:xfrm>
              <a:off x="8609040" y="5867280"/>
              <a:ext cx="990360" cy="990360"/>
            </a:xfrm>
            <a:prstGeom prst="ellipse">
              <a:avLst/>
            </a:prstGeom>
            <a:gradFill rotWithShape="0">
              <a:gsLst>
                <a:gs pos="0">
                  <a:srgbClr val="9b6bf2">
                    <a:alpha val="14000"/>
                  </a:srgbClr>
                </a:gs>
                <a:gs pos="36000">
                  <a:srgbClr val="9b6bf2">
                    <a:alpha val="7000"/>
                  </a:srgbClr>
                </a:gs>
                <a:gs pos="66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66" name="Oval 17"/>
            <p:cNvSpPr/>
            <p:nvPr/>
          </p:nvSpPr>
          <p:spPr>
            <a:xfrm>
              <a:off x="8609040" y="1676520"/>
              <a:ext cx="2819160" cy="2819160"/>
            </a:xfrm>
            <a:prstGeom prst="ellipse">
              <a:avLst/>
            </a:prstGeom>
            <a:gradFill rotWithShape="0">
              <a:gsLst>
                <a:gs pos="0">
                  <a:srgbClr val="9b6bf2">
                    <a:alpha val="7000"/>
                  </a:srgbClr>
                </a:gs>
                <a:gs pos="36000">
                  <a:srgbClr val="9b6bf2">
                    <a:alpha val="6000"/>
                  </a:srgbClr>
                </a:gs>
                <a:gs pos="69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67" name="Oval 18"/>
            <p:cNvSpPr/>
            <p:nvPr/>
          </p:nvSpPr>
          <p:spPr>
            <a:xfrm>
              <a:off x="7999560" y="8640"/>
              <a:ext cx="1599840" cy="1599840"/>
            </a:xfrm>
            <a:prstGeom prst="ellipse">
              <a:avLst/>
            </a:prstGeom>
            <a:gradFill rotWithShape="0">
              <a:gsLst>
                <a:gs pos="0">
                  <a:srgbClr val="9b6bf2">
                    <a:alpha val="14000"/>
                  </a:srgbClr>
                </a:gs>
                <a:gs pos="36000">
                  <a:srgbClr val="9b6bf2">
                    <a:alpha val="7000"/>
                  </a:srgbClr>
                </a:gs>
                <a:gs pos="73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68" name="Freeform 5"/>
            <p:cNvSpPr/>
            <p:nvPr/>
          </p:nvSpPr>
          <p:spPr>
            <a:xfrm rot="21010200">
              <a:off x="8490960" y="2714760"/>
              <a:ext cx="3299040" cy="440640"/>
            </a:xfrm>
            <a:custGeom>
              <a:avLst/>
              <a:gdLst>
                <a:gd name="textAreaLeft" fmla="*/ 0 w 3299040"/>
                <a:gd name="textAreaRight" fmla="*/ 3299400 w 3299040"/>
                <a:gd name="textAreaTop" fmla="*/ 0 h 440640"/>
                <a:gd name="textAreaBottom" fmla="*/ 441000 h 440640"/>
              </a:gdLst>
              <a:ahLst/>
              <a:rect l="textAreaLeft" t="textAreaTop" r="textAreaRight" b="textAreaBottom"/>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sp>
          <p:nvSpPr>
            <p:cNvPr id="69" name="Freeform 5"/>
            <p:cNvSpPr/>
            <p:nvPr/>
          </p:nvSpPr>
          <p:spPr>
            <a:xfrm>
              <a:off x="455760" y="2801160"/>
              <a:ext cx="11277360" cy="3602160"/>
            </a:xfrm>
            <a:custGeom>
              <a:avLst/>
              <a:gdLst>
                <a:gd name="textAreaLeft" fmla="*/ 0 w 11277360"/>
                <a:gd name="textAreaRight" fmla="*/ 11277720 w 11277360"/>
                <a:gd name="textAreaTop" fmla="*/ 0 h 3602160"/>
                <a:gd name="textAreaBottom" fmla="*/ 3602520 h 3602160"/>
              </a:gdLst>
              <a:ahLst/>
              <a:rect l="textAreaLeft" t="textAreaTop" r="textAreaRight" b="textAreaBottom"/>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sp>
          <p:nvSpPr>
            <p:cNvPr id="70" name="Freeform 5"/>
            <p:cNvSpPr/>
            <p:nvPr/>
          </p:nvSpPr>
          <p:spPr>
            <a:xfrm>
              <a:off x="0" y="1440"/>
              <a:ext cx="12191760" cy="6856200"/>
            </a:xfrm>
            <a:custGeom>
              <a:avLst/>
              <a:gdLst>
                <a:gd name="textAreaLeft" fmla="*/ 0 w 12191760"/>
                <a:gd name="textAreaRight" fmla="*/ 12192120 w 12191760"/>
                <a:gd name="textAreaTop" fmla="*/ 0 h 6856200"/>
                <a:gd name="textAreaBottom" fmla="*/ 6856560 h 6856200"/>
              </a:gdLst>
              <a:ahLst/>
              <a:rect l="textAreaLeft" t="textAreaTop" r="textAreaRight" b="textAreaBottom"/>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grpSp>
      <p:sp>
        <p:nvSpPr>
          <p:cNvPr id="71" name="PlaceHolder 1"/>
          <p:cNvSpPr>
            <a:spLocks noGrp="1"/>
          </p:cNvSpPr>
          <p:nvPr>
            <p:ph type="title"/>
          </p:nvPr>
        </p:nvSpPr>
        <p:spPr>
          <a:xfrm>
            <a:off x="1148760" y="1063440"/>
            <a:ext cx="8831520" cy="1372680"/>
          </a:xfrm>
          <a:prstGeom prst="rect">
            <a:avLst/>
          </a:prstGeom>
          <a:noFill/>
          <a:ln w="0">
            <a:noFill/>
          </a:ln>
        </p:spPr>
        <p:txBody>
          <a:bodyPr lIns="91440" rIns="91440" tIns="45720" bIns="45720" anchor="ctr">
            <a:noAutofit/>
          </a:bodyPr>
          <a:p>
            <a:pPr indent="0" defTabSz="457200">
              <a:lnSpc>
                <a:spcPct val="100000"/>
              </a:lnSpc>
              <a:buNone/>
            </a:pPr>
            <a:r>
              <a:rPr b="0" lang="hu-HU" sz="4000" spc="-1" strike="noStrike">
                <a:solidFill>
                  <a:schemeClr val="lt2"/>
                </a:solidFill>
                <a:latin typeface="Century Gothic"/>
              </a:rPr>
              <a:t>Mintacím szerkesztése</a:t>
            </a:r>
            <a:endParaRPr b="0" lang="en-US" sz="4000" spc="-1" strike="noStrike">
              <a:solidFill>
                <a:schemeClr val="dk1"/>
              </a:solidFill>
              <a:latin typeface="Century Gothic"/>
            </a:endParaRPr>
          </a:p>
        </p:txBody>
      </p:sp>
      <p:sp>
        <p:nvSpPr>
          <p:cNvPr id="72" name="PlaceHolder 2"/>
          <p:cNvSpPr>
            <a:spLocks noGrp="1"/>
          </p:cNvSpPr>
          <p:nvPr>
            <p:ph type="body"/>
          </p:nvPr>
        </p:nvSpPr>
        <p:spPr>
          <a:xfrm>
            <a:off x="1154880" y="3543480"/>
            <a:ext cx="8825400" cy="2476080"/>
          </a:xfrm>
          <a:prstGeom prst="rect">
            <a:avLst/>
          </a:prstGeom>
          <a:noFill/>
          <a:ln w="0">
            <a:noFill/>
          </a:ln>
        </p:spPr>
        <p:txBody>
          <a:bodyPr lIns="91440" rIns="91440" tIns="45720" bIns="45720" anchor="ctr">
            <a:normAutofit/>
          </a:bodyPr>
          <a:p>
            <a:pPr indent="0" defTabSz="457200">
              <a:lnSpc>
                <a:spcPct val="100000"/>
              </a:lnSpc>
              <a:spcBef>
                <a:spcPts val="1001"/>
              </a:spcBef>
              <a:buNone/>
              <a:tabLst>
                <a:tab algn="l" pos="0"/>
              </a:tabLst>
            </a:pPr>
            <a:r>
              <a:rPr b="0" lang="hu-HU" sz="1800" spc="-1" strike="noStrike">
                <a:solidFill>
                  <a:schemeClr val="dk1">
                    <a:lumMod val="75000"/>
                    <a:lumOff val="25000"/>
                  </a:schemeClr>
                </a:solidFill>
                <a:latin typeface="Century Gothic"/>
              </a:rPr>
              <a:t>Mintaszöveg szerkesztése</a:t>
            </a:r>
            <a:endParaRPr b="0" lang="en-US" sz="1800" spc="-1" strike="noStrike">
              <a:solidFill>
                <a:schemeClr val="dk1">
                  <a:lumMod val="75000"/>
                  <a:lumOff val="25000"/>
                </a:schemeClr>
              </a:solidFill>
              <a:latin typeface="Century Gothic"/>
            </a:endParaRPr>
          </a:p>
        </p:txBody>
      </p:sp>
      <p:sp>
        <p:nvSpPr>
          <p:cNvPr id="73" name="PlaceHolder 3"/>
          <p:cNvSpPr>
            <a:spLocks noGrp="1"/>
          </p:cNvSpPr>
          <p:nvPr>
            <p:ph type="dt" idx="7"/>
          </p:nvPr>
        </p:nvSpPr>
        <p:spPr>
          <a:xfrm>
            <a:off x="10653120" y="6391800"/>
            <a:ext cx="990360" cy="304560"/>
          </a:xfrm>
          <a:prstGeom prst="rect">
            <a:avLst/>
          </a:prstGeom>
          <a:noFill/>
          <a:ln w="0">
            <a:noFill/>
          </a:ln>
        </p:spPr>
        <p:txBody>
          <a:bodyPr lIns="91440" rIns="91440" tIns="45720" bIns="45720" anchor="ctr">
            <a:noAutofit/>
          </a:bodyPr>
          <a:lstStyle>
            <a:lvl1pPr indent="0" algn="r" defTabSz="457200">
              <a:lnSpc>
                <a:spcPct val="100000"/>
              </a:lnSpc>
              <a:buNone/>
              <a:defRPr b="1" lang="en-US" sz="1000" spc="-1" strike="noStrike">
                <a:solidFill>
                  <a:schemeClr val="accent1"/>
                </a:solidFill>
                <a:latin typeface="Century Gothic"/>
              </a:defRPr>
            </a:lvl1pPr>
          </a:lstStyle>
          <a:p>
            <a:pPr indent="0" algn="r" defTabSz="457200">
              <a:lnSpc>
                <a:spcPct val="100000"/>
              </a:lnSpc>
              <a:buNone/>
            </a:pPr>
            <a:r>
              <a:rPr b="1" lang="en-US" sz="1000" spc="-1" strike="noStrike">
                <a:solidFill>
                  <a:schemeClr val="accent1"/>
                </a:solidFill>
                <a:latin typeface="Century Gothic"/>
              </a:rPr>
              <a:t>&lt;dátum/idő&gt;</a:t>
            </a:r>
            <a:endParaRPr b="0" lang="en-US" sz="1000" spc="-1" strike="noStrike">
              <a:solidFill>
                <a:srgbClr val="000000"/>
              </a:solidFill>
              <a:latin typeface="Times New Roman"/>
            </a:endParaRPr>
          </a:p>
        </p:txBody>
      </p:sp>
      <p:sp>
        <p:nvSpPr>
          <p:cNvPr id="74" name="PlaceHolder 4"/>
          <p:cNvSpPr>
            <a:spLocks noGrp="1"/>
          </p:cNvSpPr>
          <p:nvPr>
            <p:ph type="ftr" idx="8"/>
          </p:nvPr>
        </p:nvSpPr>
        <p:spPr>
          <a:xfrm>
            <a:off x="561240" y="6391800"/>
            <a:ext cx="3859560" cy="304560"/>
          </a:xfrm>
          <a:prstGeom prst="rect">
            <a:avLst/>
          </a:prstGeom>
          <a:noFill/>
          <a:ln w="0">
            <a:noFill/>
          </a:ln>
        </p:spPr>
        <p:txBody>
          <a:bodyPr lIns="91440" rIns="91440" tIns="45720" bIns="45720" anchor="ctr">
            <a:noAutofit/>
          </a:bodyPr>
          <a:lstStyle>
            <a:lvl1pPr indent="0" algn="ctr">
              <a:buNone/>
              <a:defRPr b="1" lang="en-US" sz="1000" spc="-1" strike="noStrike">
                <a:solidFill>
                  <a:schemeClr val="accent1"/>
                </a:solidFill>
                <a:latin typeface="Century Gothic"/>
              </a:defRPr>
            </a:lvl1pPr>
          </a:lstStyle>
          <a:p>
            <a:pPr indent="0" algn="ctr">
              <a:buNone/>
            </a:pPr>
            <a:r>
              <a:rPr b="1" lang="en-US" sz="1000" spc="-1" strike="noStrike">
                <a:solidFill>
                  <a:schemeClr val="accent1"/>
                </a:solidFill>
                <a:latin typeface="Century Gothic"/>
              </a:rPr>
              <a:t>&lt;élőláb&gt;</a:t>
            </a:r>
            <a:endParaRPr b="0" lang="en-US" sz="1000" spc="-1" strike="noStrike">
              <a:solidFill>
                <a:srgbClr val="000000"/>
              </a:solidFill>
              <a:latin typeface="Times New Roman"/>
            </a:endParaRPr>
          </a:p>
        </p:txBody>
      </p:sp>
      <p:sp>
        <p:nvSpPr>
          <p:cNvPr id="75" name="Rectangle 12"/>
          <p:cNvSpPr/>
          <p:nvPr/>
        </p:nvSpPr>
        <p:spPr>
          <a:xfrm>
            <a:off x="10437840" y="0"/>
            <a:ext cx="685440" cy="1142640"/>
          </a:xfrm>
          <a:prstGeom prst="rect">
            <a:avLst/>
          </a:prstGeom>
          <a:solidFill>
            <a:schemeClr val="accent1"/>
          </a:soli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ffffff"/>
              </a:solidFill>
              <a:latin typeface="Arial"/>
            </a:endParaRPr>
          </a:p>
        </p:txBody>
      </p:sp>
      <p:sp>
        <p:nvSpPr>
          <p:cNvPr id="76" name="PlaceHolder 5"/>
          <p:cNvSpPr>
            <a:spLocks noGrp="1"/>
          </p:cNvSpPr>
          <p:nvPr>
            <p:ph type="sldNum" idx="9"/>
          </p:nvPr>
        </p:nvSpPr>
        <p:spPr>
          <a:xfrm>
            <a:off x="10352520" y="295560"/>
            <a:ext cx="837720" cy="767160"/>
          </a:xfrm>
          <a:prstGeom prst="rect">
            <a:avLst/>
          </a:prstGeom>
          <a:noFill/>
          <a:ln w="0">
            <a:noFill/>
          </a:ln>
        </p:spPr>
        <p:txBody>
          <a:bodyPr lIns="91440" rIns="91440" tIns="45720" bIns="45720" anchor="b">
            <a:noAutofit/>
          </a:bodyPr>
          <a:lstStyle>
            <a:lvl1pPr indent="0" algn="ctr" defTabSz="457200">
              <a:lnSpc>
                <a:spcPct val="100000"/>
              </a:lnSpc>
              <a:buNone/>
              <a:defRPr b="0" lang="en-US" sz="2800" spc="-1" strike="noStrike">
                <a:solidFill>
                  <a:schemeClr val="lt1"/>
                </a:solidFill>
                <a:latin typeface="Century Gothic"/>
              </a:defRPr>
            </a:lvl1pPr>
          </a:lstStyle>
          <a:p>
            <a:pPr indent="0" algn="ctr" defTabSz="457200">
              <a:lnSpc>
                <a:spcPct val="100000"/>
              </a:lnSpc>
              <a:buNone/>
            </a:pPr>
            <a:fld id="{9F1D126C-716D-4571-934A-D6CC6D14602B}" type="slidenum">
              <a:rPr b="0" lang="en-US" sz="2800" spc="-1" strike="noStrike">
                <a:solidFill>
                  <a:schemeClr val="lt1"/>
                </a:solidFill>
                <a:latin typeface="Century Gothic"/>
              </a:rPr>
              <a:t>&lt;szám&gt;</a:t>
            </a:fld>
            <a:endParaRPr b="0" lang="en-US" sz="28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53" r:id="rId4"/>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grpSp>
        <p:nvGrpSpPr>
          <p:cNvPr id="77" name="Group 7"/>
          <p:cNvGrpSpPr/>
          <p:nvPr/>
        </p:nvGrpSpPr>
        <p:grpSpPr>
          <a:xfrm>
            <a:off x="0" y="0"/>
            <a:ext cx="12191760" cy="6857640"/>
            <a:chOff x="0" y="0"/>
            <a:chExt cx="12191760" cy="6857640"/>
          </a:xfrm>
        </p:grpSpPr>
        <p:sp>
          <p:nvSpPr>
            <p:cNvPr id="78" name="Rectangle 6"/>
            <p:cNvSpPr/>
            <p:nvPr/>
          </p:nvSpPr>
          <p:spPr>
            <a:xfrm>
              <a:off x="0" y="0"/>
              <a:ext cx="12191760" cy="6857640"/>
            </a:xfrm>
            <a:prstGeom prst="rect">
              <a:avLst/>
            </a:prstGeom>
            <a:blipFill rotWithShape="0">
              <a:blip r:embed="rId2"/>
              <a:srcRect/>
              <a:stretch/>
            </a:blip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79" name="Oval 12"/>
            <p:cNvSpPr/>
            <p:nvPr/>
          </p:nvSpPr>
          <p:spPr>
            <a:xfrm>
              <a:off x="0" y="2666880"/>
              <a:ext cx="4190760" cy="4190760"/>
            </a:xfrm>
            <a:prstGeom prst="ellipse">
              <a:avLst/>
            </a:prstGeom>
            <a:gradFill rotWithShape="0">
              <a:gsLst>
                <a:gs pos="0">
                  <a:srgbClr val="9b6bf2">
                    <a:alpha val="11000"/>
                  </a:srgbClr>
                </a:gs>
                <a:gs pos="36000">
                  <a:srgbClr val="9b6bf2">
                    <a:alpha val="10000"/>
                  </a:srgbClr>
                </a:gs>
                <a:gs pos="75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80" name="Oval 14"/>
            <p:cNvSpPr/>
            <p:nvPr/>
          </p:nvSpPr>
          <p:spPr>
            <a:xfrm>
              <a:off x="0" y="2895480"/>
              <a:ext cx="2361960" cy="2361960"/>
            </a:xfrm>
            <a:prstGeom prst="ellipse">
              <a:avLst/>
            </a:prstGeom>
            <a:gradFill rotWithShape="0">
              <a:gsLst>
                <a:gs pos="0">
                  <a:srgbClr val="9b6bf2">
                    <a:alpha val="8000"/>
                  </a:srgbClr>
                </a:gs>
                <a:gs pos="36000">
                  <a:srgbClr val="9b6bf2">
                    <a:alpha val="8000"/>
                  </a:srgbClr>
                </a:gs>
                <a:gs pos="72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81" name="Oval 17"/>
            <p:cNvSpPr/>
            <p:nvPr/>
          </p:nvSpPr>
          <p:spPr>
            <a:xfrm>
              <a:off x="8609040" y="5867280"/>
              <a:ext cx="990360" cy="990360"/>
            </a:xfrm>
            <a:prstGeom prst="ellipse">
              <a:avLst/>
            </a:prstGeom>
            <a:gradFill rotWithShape="0">
              <a:gsLst>
                <a:gs pos="0">
                  <a:srgbClr val="9b6bf2">
                    <a:alpha val="14000"/>
                  </a:srgbClr>
                </a:gs>
                <a:gs pos="36000">
                  <a:srgbClr val="9b6bf2">
                    <a:alpha val="7000"/>
                  </a:srgbClr>
                </a:gs>
                <a:gs pos="66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82" name="Oval 15"/>
            <p:cNvSpPr/>
            <p:nvPr/>
          </p:nvSpPr>
          <p:spPr>
            <a:xfrm>
              <a:off x="8609040" y="1676520"/>
              <a:ext cx="2819160" cy="2819160"/>
            </a:xfrm>
            <a:prstGeom prst="ellipse">
              <a:avLst/>
            </a:prstGeom>
            <a:gradFill rotWithShape="0">
              <a:gsLst>
                <a:gs pos="0">
                  <a:srgbClr val="9b6bf2">
                    <a:alpha val="7000"/>
                  </a:srgbClr>
                </a:gs>
                <a:gs pos="36000">
                  <a:srgbClr val="9b6bf2">
                    <a:alpha val="6000"/>
                  </a:srgbClr>
                </a:gs>
                <a:gs pos="69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83" name="Oval 16"/>
            <p:cNvSpPr/>
            <p:nvPr/>
          </p:nvSpPr>
          <p:spPr>
            <a:xfrm>
              <a:off x="7999560" y="8640"/>
              <a:ext cx="1599840" cy="1599840"/>
            </a:xfrm>
            <a:prstGeom prst="ellipse">
              <a:avLst/>
            </a:prstGeom>
            <a:gradFill rotWithShape="0">
              <a:gsLst>
                <a:gs pos="0">
                  <a:srgbClr val="9b6bf2">
                    <a:alpha val="14000"/>
                  </a:srgbClr>
                </a:gs>
                <a:gs pos="36000">
                  <a:srgbClr val="9b6bf2">
                    <a:alpha val="7000"/>
                  </a:srgbClr>
                </a:gs>
                <a:gs pos="73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84" name="Freeform 5"/>
            <p:cNvSpPr/>
            <p:nvPr/>
          </p:nvSpPr>
          <p:spPr>
            <a:xfrm rot="21010200">
              <a:off x="8490960" y="1797480"/>
              <a:ext cx="3299040" cy="440640"/>
            </a:xfrm>
            <a:custGeom>
              <a:avLst/>
              <a:gdLst>
                <a:gd name="textAreaLeft" fmla="*/ 0 w 3299040"/>
                <a:gd name="textAreaRight" fmla="*/ 3299400 w 3299040"/>
                <a:gd name="textAreaTop" fmla="*/ 0 h 440640"/>
                <a:gd name="textAreaBottom" fmla="*/ 441000 h 440640"/>
              </a:gdLst>
              <a:ahLst/>
              <a:rect l="textAreaLeft" t="textAreaTop" r="textAreaRight" b="textAreaBottom"/>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sp>
          <p:nvSpPr>
            <p:cNvPr id="85" name="Freeform 5"/>
            <p:cNvSpPr/>
            <p:nvPr/>
          </p:nvSpPr>
          <p:spPr>
            <a:xfrm>
              <a:off x="459360" y="1866240"/>
              <a:ext cx="11277360" cy="4533480"/>
            </a:xfrm>
            <a:custGeom>
              <a:avLst/>
              <a:gdLst>
                <a:gd name="textAreaLeft" fmla="*/ 0 w 11277360"/>
                <a:gd name="textAreaRight" fmla="*/ 11277720 w 11277360"/>
                <a:gd name="textAreaTop" fmla="*/ 0 h 4533480"/>
                <a:gd name="textAreaBottom" fmla="*/ 4533840 h 4533480"/>
              </a:gdLst>
              <a:ahLst/>
              <a:rect l="textAreaLeft" t="textAreaTop" r="textAreaRight" b="textAreaBottom"/>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sp>
          <p:nvSpPr>
            <p:cNvPr id="86" name="Freeform 5"/>
            <p:cNvSpPr/>
            <p:nvPr/>
          </p:nvSpPr>
          <p:spPr>
            <a:xfrm>
              <a:off x="0" y="1440"/>
              <a:ext cx="12191760" cy="6856200"/>
            </a:xfrm>
            <a:custGeom>
              <a:avLst/>
              <a:gdLst>
                <a:gd name="textAreaLeft" fmla="*/ 0 w 12191760"/>
                <a:gd name="textAreaRight" fmla="*/ 12192120 w 12191760"/>
                <a:gd name="textAreaTop" fmla="*/ 0 h 6856200"/>
                <a:gd name="textAreaBottom" fmla="*/ 6856560 h 6856200"/>
              </a:gdLst>
              <a:ahLst/>
              <a:rect l="textAreaLeft" t="textAreaTop" r="textAreaRight" b="textAreaBottom"/>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grpSp>
      <p:sp>
        <p:nvSpPr>
          <p:cNvPr id="87" name="Rectangle 20" hidden="1"/>
          <p:cNvSpPr/>
          <p:nvPr/>
        </p:nvSpPr>
        <p:spPr>
          <a:xfrm>
            <a:off x="10437840" y="0"/>
            <a:ext cx="685440" cy="1142640"/>
          </a:xfrm>
          <a:prstGeom prst="rect">
            <a:avLst/>
          </a:prstGeom>
          <a:solidFill>
            <a:schemeClr val="accent1"/>
          </a:soli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ffffff"/>
              </a:solidFill>
              <a:latin typeface="Arial"/>
            </a:endParaRPr>
          </a:p>
        </p:txBody>
      </p:sp>
      <p:grpSp>
        <p:nvGrpSpPr>
          <p:cNvPr id="88" name="Group 2"/>
          <p:cNvGrpSpPr/>
          <p:nvPr/>
        </p:nvGrpSpPr>
        <p:grpSpPr>
          <a:xfrm>
            <a:off x="0" y="0"/>
            <a:ext cx="12191760" cy="6857640"/>
            <a:chOff x="0" y="0"/>
            <a:chExt cx="12191760" cy="6857640"/>
          </a:xfrm>
        </p:grpSpPr>
        <p:sp>
          <p:nvSpPr>
            <p:cNvPr id="89" name="Rectangle 16"/>
            <p:cNvSpPr/>
            <p:nvPr/>
          </p:nvSpPr>
          <p:spPr>
            <a:xfrm>
              <a:off x="0" y="0"/>
              <a:ext cx="12191760" cy="6857640"/>
            </a:xfrm>
            <a:prstGeom prst="rect">
              <a:avLst/>
            </a:prstGeom>
            <a:blipFill rotWithShape="0">
              <a:blip r:embed="rId3"/>
              <a:srcRect/>
              <a:stretch/>
            </a:blip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90" name="Oval 19"/>
            <p:cNvSpPr/>
            <p:nvPr/>
          </p:nvSpPr>
          <p:spPr>
            <a:xfrm>
              <a:off x="0" y="2666880"/>
              <a:ext cx="4190760" cy="4190760"/>
            </a:xfrm>
            <a:prstGeom prst="ellipse">
              <a:avLst/>
            </a:prstGeom>
            <a:gradFill rotWithShape="0">
              <a:gsLst>
                <a:gs pos="0">
                  <a:srgbClr val="9b6bf2">
                    <a:alpha val="11000"/>
                  </a:srgbClr>
                </a:gs>
                <a:gs pos="36000">
                  <a:srgbClr val="9b6bf2">
                    <a:alpha val="10000"/>
                  </a:srgbClr>
                </a:gs>
                <a:gs pos="75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91" name="Oval 21"/>
            <p:cNvSpPr/>
            <p:nvPr/>
          </p:nvSpPr>
          <p:spPr>
            <a:xfrm>
              <a:off x="0" y="2895480"/>
              <a:ext cx="2361960" cy="2361960"/>
            </a:xfrm>
            <a:prstGeom prst="ellipse">
              <a:avLst/>
            </a:prstGeom>
            <a:gradFill rotWithShape="0">
              <a:gsLst>
                <a:gs pos="0">
                  <a:srgbClr val="9b6bf2">
                    <a:alpha val="8000"/>
                  </a:srgbClr>
                </a:gs>
                <a:gs pos="36000">
                  <a:srgbClr val="9b6bf2">
                    <a:alpha val="8000"/>
                  </a:srgbClr>
                </a:gs>
                <a:gs pos="72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92" name="Oval 22"/>
            <p:cNvSpPr/>
            <p:nvPr/>
          </p:nvSpPr>
          <p:spPr>
            <a:xfrm>
              <a:off x="8609040" y="5867280"/>
              <a:ext cx="990360" cy="990360"/>
            </a:xfrm>
            <a:prstGeom prst="ellipse">
              <a:avLst/>
            </a:prstGeom>
            <a:gradFill rotWithShape="0">
              <a:gsLst>
                <a:gs pos="0">
                  <a:srgbClr val="9b6bf2">
                    <a:alpha val="14000"/>
                  </a:srgbClr>
                </a:gs>
                <a:gs pos="36000">
                  <a:srgbClr val="9b6bf2">
                    <a:alpha val="7000"/>
                  </a:srgbClr>
                </a:gs>
                <a:gs pos="66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93" name="Oval 23"/>
            <p:cNvSpPr/>
            <p:nvPr/>
          </p:nvSpPr>
          <p:spPr>
            <a:xfrm>
              <a:off x="8609040" y="1676520"/>
              <a:ext cx="2819160" cy="2819160"/>
            </a:xfrm>
            <a:prstGeom prst="ellipse">
              <a:avLst/>
            </a:prstGeom>
            <a:gradFill rotWithShape="0">
              <a:gsLst>
                <a:gs pos="0">
                  <a:srgbClr val="9b6bf2">
                    <a:alpha val="7000"/>
                  </a:srgbClr>
                </a:gs>
                <a:gs pos="36000">
                  <a:srgbClr val="9b6bf2">
                    <a:alpha val="6000"/>
                  </a:srgbClr>
                </a:gs>
                <a:gs pos="69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94" name="Oval 24"/>
            <p:cNvSpPr/>
            <p:nvPr/>
          </p:nvSpPr>
          <p:spPr>
            <a:xfrm>
              <a:off x="7999560" y="8640"/>
              <a:ext cx="1599840" cy="1599840"/>
            </a:xfrm>
            <a:prstGeom prst="ellipse">
              <a:avLst/>
            </a:prstGeom>
            <a:gradFill rotWithShape="0">
              <a:gsLst>
                <a:gs pos="0">
                  <a:srgbClr val="9b6bf2">
                    <a:alpha val="14000"/>
                  </a:srgbClr>
                </a:gs>
                <a:gs pos="36000">
                  <a:srgbClr val="9b6bf2">
                    <a:alpha val="7000"/>
                  </a:srgbClr>
                </a:gs>
                <a:gs pos="73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95" name="Freeform 5"/>
            <p:cNvSpPr/>
            <p:nvPr/>
          </p:nvSpPr>
          <p:spPr>
            <a:xfrm rot="21010200">
              <a:off x="8490960" y="4185000"/>
              <a:ext cx="3299040" cy="440640"/>
            </a:xfrm>
            <a:custGeom>
              <a:avLst/>
              <a:gdLst>
                <a:gd name="textAreaLeft" fmla="*/ 0 w 3299040"/>
                <a:gd name="textAreaRight" fmla="*/ 3299400 w 3299040"/>
                <a:gd name="textAreaTop" fmla="*/ 0 h 440640"/>
                <a:gd name="textAreaBottom" fmla="*/ 441000 h 440640"/>
              </a:gdLst>
              <a:ahLst/>
              <a:rect l="textAreaLeft" t="textAreaTop" r="textAreaRight" b="textAreaBottom"/>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sp>
          <p:nvSpPr>
            <p:cNvPr id="96" name="Freeform 5"/>
            <p:cNvSpPr/>
            <p:nvPr/>
          </p:nvSpPr>
          <p:spPr>
            <a:xfrm>
              <a:off x="455760" y="4241880"/>
              <a:ext cx="11277360" cy="2336760"/>
            </a:xfrm>
            <a:custGeom>
              <a:avLst/>
              <a:gdLst>
                <a:gd name="textAreaLeft" fmla="*/ 0 w 11277360"/>
                <a:gd name="textAreaRight" fmla="*/ 11277720 w 11277360"/>
                <a:gd name="textAreaTop" fmla="*/ 0 h 2336760"/>
                <a:gd name="textAreaBottom" fmla="*/ 2337120 h 2336760"/>
              </a:gdLst>
              <a:ahLst/>
              <a:rect l="textAreaLeft" t="textAreaTop" r="textAreaRight" b="textAreaBottom"/>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sp>
          <p:nvSpPr>
            <p:cNvPr id="97" name="Freeform 5"/>
            <p:cNvSpPr/>
            <p:nvPr/>
          </p:nvSpPr>
          <p:spPr>
            <a:xfrm>
              <a:off x="0" y="1440"/>
              <a:ext cx="12191760" cy="6856200"/>
            </a:xfrm>
            <a:custGeom>
              <a:avLst/>
              <a:gdLst>
                <a:gd name="textAreaLeft" fmla="*/ 0 w 12191760"/>
                <a:gd name="textAreaRight" fmla="*/ 12192120 w 12191760"/>
                <a:gd name="textAreaTop" fmla="*/ 0 h 6856200"/>
                <a:gd name="textAreaBottom" fmla="*/ 6856560 h 6856200"/>
              </a:gdLst>
              <a:ahLst/>
              <a:rect l="textAreaLeft" t="textAreaTop" r="textAreaRight" b="textAreaBottom"/>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grpSp>
      <p:sp>
        <p:nvSpPr>
          <p:cNvPr id="98" name="TextBox 15"/>
          <p:cNvSpPr/>
          <p:nvPr/>
        </p:nvSpPr>
        <p:spPr>
          <a:xfrm>
            <a:off x="881640" y="607320"/>
            <a:ext cx="801720" cy="1552680"/>
          </a:xfrm>
          <a:prstGeom prst="rect">
            <a:avLst/>
          </a:prstGeom>
          <a:noFill/>
          <a:ln w="0">
            <a:noFill/>
          </a:ln>
        </p:spPr>
        <p:style>
          <a:lnRef idx="0"/>
          <a:fillRef idx="0"/>
          <a:effectRef idx="0"/>
          <a:fontRef idx="minor"/>
        </p:style>
        <p:txBody>
          <a:bodyPr lIns="90000" rIns="90000" tIns="45000" bIns="45000" anchor="t">
            <a:spAutoFit/>
          </a:bodyPr>
          <a:p>
            <a:pPr algn="r" defTabSz="457200">
              <a:lnSpc>
                <a:spcPct val="100000"/>
              </a:lnSpc>
            </a:pPr>
            <a:r>
              <a:rPr b="0" lang="en-US" sz="9600" spc="-1" strike="noStrike">
                <a:solidFill>
                  <a:schemeClr val="accent1">
                    <a:lumMod val="60000"/>
                    <a:lumOff val="40000"/>
                  </a:schemeClr>
                </a:solidFill>
                <a:latin typeface="Arial"/>
              </a:rPr>
              <a:t>“</a:t>
            </a:r>
            <a:endParaRPr b="0" lang="en-US" sz="9600" spc="-1" strike="noStrike">
              <a:solidFill>
                <a:srgbClr val="000000"/>
              </a:solidFill>
              <a:latin typeface="Arial"/>
            </a:endParaRPr>
          </a:p>
        </p:txBody>
      </p:sp>
      <p:sp>
        <p:nvSpPr>
          <p:cNvPr id="99" name="TextBox 12"/>
          <p:cNvSpPr/>
          <p:nvPr/>
        </p:nvSpPr>
        <p:spPr>
          <a:xfrm>
            <a:off x="9884520" y="2613960"/>
            <a:ext cx="652320" cy="1552680"/>
          </a:xfrm>
          <a:prstGeom prst="rect">
            <a:avLst/>
          </a:prstGeom>
          <a:noFill/>
          <a:ln w="0">
            <a:noFill/>
          </a:ln>
        </p:spPr>
        <p:style>
          <a:lnRef idx="0"/>
          <a:fillRef idx="0"/>
          <a:effectRef idx="0"/>
          <a:fontRef idx="minor"/>
        </p:style>
        <p:txBody>
          <a:bodyPr lIns="90000" rIns="90000" tIns="45000" bIns="45000" anchor="t">
            <a:spAutoFit/>
          </a:bodyPr>
          <a:p>
            <a:pPr algn="r" defTabSz="457200">
              <a:lnSpc>
                <a:spcPct val="100000"/>
              </a:lnSpc>
            </a:pPr>
            <a:r>
              <a:rPr b="0" lang="en-US" sz="9600" spc="-1" strike="noStrike">
                <a:solidFill>
                  <a:schemeClr val="accent1">
                    <a:lumMod val="60000"/>
                    <a:lumOff val="40000"/>
                  </a:schemeClr>
                </a:solidFill>
                <a:latin typeface="Arial"/>
              </a:rPr>
              <a:t>”</a:t>
            </a:r>
            <a:endParaRPr b="0" lang="en-US" sz="9600" spc="-1" strike="noStrike">
              <a:solidFill>
                <a:srgbClr val="000000"/>
              </a:solidFill>
              <a:latin typeface="Arial"/>
            </a:endParaRPr>
          </a:p>
        </p:txBody>
      </p:sp>
      <p:sp>
        <p:nvSpPr>
          <p:cNvPr id="100" name="PlaceHolder 1"/>
          <p:cNvSpPr>
            <a:spLocks noGrp="1"/>
          </p:cNvSpPr>
          <p:nvPr>
            <p:ph type="title"/>
          </p:nvPr>
        </p:nvSpPr>
        <p:spPr>
          <a:xfrm>
            <a:off x="1581840" y="982080"/>
            <a:ext cx="8453520" cy="2696400"/>
          </a:xfrm>
          <a:prstGeom prst="rect">
            <a:avLst/>
          </a:prstGeom>
          <a:noFill/>
          <a:ln w="0">
            <a:noFill/>
          </a:ln>
        </p:spPr>
        <p:txBody>
          <a:bodyPr lIns="91440" rIns="91440" tIns="45720" bIns="45720" anchor="ctr">
            <a:noAutofit/>
          </a:bodyPr>
          <a:p>
            <a:pPr indent="0" defTabSz="457200">
              <a:lnSpc>
                <a:spcPct val="100000"/>
              </a:lnSpc>
              <a:buNone/>
            </a:pPr>
            <a:r>
              <a:rPr b="0" lang="hu-HU" sz="4000" spc="-1" strike="noStrike">
                <a:solidFill>
                  <a:schemeClr val="lt2"/>
                </a:solidFill>
                <a:latin typeface="Century Gothic"/>
              </a:rPr>
              <a:t>Mintacím szerkesztése</a:t>
            </a:r>
            <a:endParaRPr b="0" lang="en-US" sz="4000" spc="-1" strike="noStrike">
              <a:solidFill>
                <a:schemeClr val="dk1"/>
              </a:solidFill>
              <a:latin typeface="Century Gothic"/>
            </a:endParaRPr>
          </a:p>
        </p:txBody>
      </p:sp>
      <p:sp>
        <p:nvSpPr>
          <p:cNvPr id="101" name="PlaceHolder 2"/>
          <p:cNvSpPr>
            <a:spLocks noGrp="1"/>
          </p:cNvSpPr>
          <p:nvPr>
            <p:ph type="body"/>
          </p:nvPr>
        </p:nvSpPr>
        <p:spPr>
          <a:xfrm>
            <a:off x="1945800" y="3678840"/>
            <a:ext cx="7731000" cy="341640"/>
          </a:xfrm>
          <a:prstGeom prst="rect">
            <a:avLst/>
          </a:prstGeom>
          <a:noFill/>
          <a:ln w="0">
            <a:noFill/>
          </a:ln>
        </p:spPr>
        <p:txBody>
          <a:bodyPr lIns="91440" rIns="91440" tIns="45720" bIns="45720" anchor="t">
            <a:normAutofit/>
          </a:bodyPr>
          <a:p>
            <a:pPr indent="0" defTabSz="457200">
              <a:lnSpc>
                <a:spcPct val="100000"/>
              </a:lnSpc>
              <a:spcBef>
                <a:spcPts val="1001"/>
              </a:spcBef>
              <a:buNone/>
              <a:tabLst>
                <a:tab algn="l" pos="0"/>
              </a:tabLst>
            </a:pPr>
            <a:r>
              <a:rPr b="0" lang="hu-HU" sz="1400" spc="-1" strike="noStrike" cap="small">
                <a:solidFill>
                  <a:schemeClr val="accent1">
                    <a:lumMod val="60000"/>
                    <a:lumOff val="40000"/>
                  </a:schemeClr>
                </a:solidFill>
                <a:latin typeface="Century Gothic"/>
              </a:rPr>
              <a:t>Mintaszöveg szerkesztése</a:t>
            </a:r>
            <a:endParaRPr b="0" lang="en-US" sz="1400" spc="-1" strike="noStrike">
              <a:solidFill>
                <a:schemeClr val="dk1">
                  <a:lumMod val="75000"/>
                  <a:lumOff val="25000"/>
                </a:schemeClr>
              </a:solidFill>
              <a:latin typeface="Century Gothic"/>
            </a:endParaRPr>
          </a:p>
        </p:txBody>
      </p:sp>
      <p:sp>
        <p:nvSpPr>
          <p:cNvPr id="102" name="PlaceHolder 3"/>
          <p:cNvSpPr>
            <a:spLocks noGrp="1"/>
          </p:cNvSpPr>
          <p:nvPr>
            <p:ph type="body"/>
          </p:nvPr>
        </p:nvSpPr>
        <p:spPr>
          <a:xfrm>
            <a:off x="1154880" y="5029200"/>
            <a:ext cx="9244440" cy="997560"/>
          </a:xfrm>
          <a:prstGeom prst="rect">
            <a:avLst/>
          </a:prstGeom>
          <a:noFill/>
          <a:ln w="0">
            <a:noFill/>
          </a:ln>
        </p:spPr>
        <p:txBody>
          <a:bodyPr lIns="91440" rIns="91440" tIns="45720" bIns="45720" anchor="ctr">
            <a:normAutofit/>
          </a:bodyPr>
          <a:p>
            <a:pPr indent="0" defTabSz="457200">
              <a:lnSpc>
                <a:spcPct val="100000"/>
              </a:lnSpc>
              <a:spcBef>
                <a:spcPts val="1001"/>
              </a:spcBef>
              <a:buNone/>
              <a:tabLst>
                <a:tab algn="l" pos="0"/>
              </a:tabLst>
            </a:pPr>
            <a:r>
              <a:rPr b="0" lang="hu-HU" sz="1400" spc="-1" strike="noStrike">
                <a:solidFill>
                  <a:schemeClr val="dk1">
                    <a:lumMod val="75000"/>
                    <a:lumOff val="25000"/>
                  </a:schemeClr>
                </a:solidFill>
                <a:latin typeface="Century Gothic"/>
              </a:rPr>
              <a:t>Mintaszöveg szerkesztése</a:t>
            </a:r>
            <a:endParaRPr b="0" lang="en-US" sz="1400" spc="-1" strike="noStrike">
              <a:solidFill>
                <a:schemeClr val="dk1">
                  <a:lumMod val="75000"/>
                  <a:lumOff val="25000"/>
                </a:schemeClr>
              </a:solidFill>
              <a:latin typeface="Century Gothic"/>
            </a:endParaRPr>
          </a:p>
        </p:txBody>
      </p:sp>
      <p:sp>
        <p:nvSpPr>
          <p:cNvPr id="103" name="PlaceHolder 4"/>
          <p:cNvSpPr>
            <a:spLocks noGrp="1"/>
          </p:cNvSpPr>
          <p:nvPr>
            <p:ph type="dt" idx="10"/>
          </p:nvPr>
        </p:nvSpPr>
        <p:spPr>
          <a:xfrm>
            <a:off x="10653120" y="6391800"/>
            <a:ext cx="990360" cy="304560"/>
          </a:xfrm>
          <a:prstGeom prst="rect">
            <a:avLst/>
          </a:prstGeom>
          <a:noFill/>
          <a:ln w="0">
            <a:noFill/>
          </a:ln>
        </p:spPr>
        <p:txBody>
          <a:bodyPr lIns="91440" rIns="91440" tIns="45720" bIns="45720" anchor="ctr">
            <a:noAutofit/>
          </a:bodyPr>
          <a:lstStyle>
            <a:lvl1pPr indent="0" algn="r" defTabSz="457200">
              <a:lnSpc>
                <a:spcPct val="100000"/>
              </a:lnSpc>
              <a:buNone/>
              <a:defRPr b="1" lang="en-US" sz="1000" spc="-1" strike="noStrike">
                <a:solidFill>
                  <a:schemeClr val="accent1"/>
                </a:solidFill>
                <a:latin typeface="Century Gothic"/>
              </a:defRPr>
            </a:lvl1pPr>
          </a:lstStyle>
          <a:p>
            <a:pPr indent="0" algn="r" defTabSz="457200">
              <a:lnSpc>
                <a:spcPct val="100000"/>
              </a:lnSpc>
              <a:buNone/>
            </a:pPr>
            <a:r>
              <a:rPr b="1" lang="en-US" sz="1000" spc="-1" strike="noStrike">
                <a:solidFill>
                  <a:schemeClr val="accent1"/>
                </a:solidFill>
                <a:latin typeface="Century Gothic"/>
              </a:rPr>
              <a:t>&lt;dátum/idő&gt;</a:t>
            </a:r>
            <a:endParaRPr b="0" lang="en-US" sz="1000" spc="-1" strike="noStrike">
              <a:solidFill>
                <a:srgbClr val="000000"/>
              </a:solidFill>
              <a:latin typeface="Times New Roman"/>
            </a:endParaRPr>
          </a:p>
        </p:txBody>
      </p:sp>
      <p:sp>
        <p:nvSpPr>
          <p:cNvPr id="104" name="PlaceHolder 5"/>
          <p:cNvSpPr>
            <a:spLocks noGrp="1"/>
          </p:cNvSpPr>
          <p:nvPr>
            <p:ph type="ftr" idx="11"/>
          </p:nvPr>
        </p:nvSpPr>
        <p:spPr>
          <a:xfrm>
            <a:off x="561240" y="6391800"/>
            <a:ext cx="3859560" cy="304560"/>
          </a:xfrm>
          <a:prstGeom prst="rect">
            <a:avLst/>
          </a:prstGeom>
          <a:noFill/>
          <a:ln w="0">
            <a:noFill/>
          </a:ln>
        </p:spPr>
        <p:txBody>
          <a:bodyPr lIns="91440" rIns="91440" tIns="45720" bIns="45720" anchor="ctr">
            <a:noAutofit/>
          </a:bodyPr>
          <a:lstStyle>
            <a:lvl1pPr indent="0" algn="ctr">
              <a:buNone/>
              <a:defRPr b="1" lang="en-US" sz="1000" spc="-1" strike="noStrike">
                <a:solidFill>
                  <a:schemeClr val="accent1"/>
                </a:solidFill>
                <a:latin typeface="Century Gothic"/>
              </a:defRPr>
            </a:lvl1pPr>
          </a:lstStyle>
          <a:p>
            <a:pPr indent="0" algn="ctr">
              <a:buNone/>
            </a:pPr>
            <a:r>
              <a:rPr b="1" lang="en-US" sz="1000" spc="-1" strike="noStrike">
                <a:solidFill>
                  <a:schemeClr val="accent1"/>
                </a:solidFill>
                <a:latin typeface="Century Gothic"/>
              </a:rPr>
              <a:t>&lt;élőláb&gt;</a:t>
            </a:r>
            <a:endParaRPr b="0" lang="en-US" sz="1000" spc="-1" strike="noStrike">
              <a:solidFill>
                <a:srgbClr val="000000"/>
              </a:solidFill>
              <a:latin typeface="Times New Roman"/>
            </a:endParaRPr>
          </a:p>
        </p:txBody>
      </p:sp>
      <p:sp>
        <p:nvSpPr>
          <p:cNvPr id="105" name="Rectangle 18"/>
          <p:cNvSpPr/>
          <p:nvPr/>
        </p:nvSpPr>
        <p:spPr>
          <a:xfrm>
            <a:off x="10437840" y="0"/>
            <a:ext cx="685440" cy="1142640"/>
          </a:xfrm>
          <a:prstGeom prst="rect">
            <a:avLst/>
          </a:prstGeom>
          <a:solidFill>
            <a:schemeClr val="accent1"/>
          </a:soli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ffffff"/>
              </a:solidFill>
              <a:latin typeface="Arial"/>
            </a:endParaRPr>
          </a:p>
        </p:txBody>
      </p:sp>
      <p:sp>
        <p:nvSpPr>
          <p:cNvPr id="106" name="PlaceHolder 6"/>
          <p:cNvSpPr>
            <a:spLocks noGrp="1"/>
          </p:cNvSpPr>
          <p:nvPr>
            <p:ph type="sldNum" idx="12"/>
          </p:nvPr>
        </p:nvSpPr>
        <p:spPr>
          <a:xfrm>
            <a:off x="10352520" y="295560"/>
            <a:ext cx="837720" cy="767160"/>
          </a:xfrm>
          <a:prstGeom prst="rect">
            <a:avLst/>
          </a:prstGeom>
          <a:noFill/>
          <a:ln w="0">
            <a:noFill/>
          </a:ln>
        </p:spPr>
        <p:txBody>
          <a:bodyPr lIns="91440" rIns="91440" tIns="45720" bIns="45720" anchor="b">
            <a:noAutofit/>
          </a:bodyPr>
          <a:lstStyle>
            <a:lvl1pPr indent="0" algn="ctr" defTabSz="457200">
              <a:lnSpc>
                <a:spcPct val="100000"/>
              </a:lnSpc>
              <a:buNone/>
              <a:defRPr b="0" lang="en-US" sz="2800" spc="-1" strike="noStrike">
                <a:solidFill>
                  <a:schemeClr val="lt1"/>
                </a:solidFill>
                <a:latin typeface="Century Gothic"/>
              </a:defRPr>
            </a:lvl1pPr>
          </a:lstStyle>
          <a:p>
            <a:pPr indent="0" algn="ctr" defTabSz="457200">
              <a:lnSpc>
                <a:spcPct val="100000"/>
              </a:lnSpc>
              <a:buNone/>
            </a:pPr>
            <a:fld id="{1AEDB4AC-7C0E-4A6A-9B9C-1C34E766C6A1}" type="slidenum">
              <a:rPr b="0" lang="en-US" sz="2800" spc="-1" strike="noStrike">
                <a:solidFill>
                  <a:schemeClr val="lt1"/>
                </a:solidFill>
                <a:latin typeface="Century Gothic"/>
              </a:rPr>
              <a:t>&lt;szám&gt;</a:t>
            </a:fld>
            <a:endParaRPr b="0" lang="en-US" sz="28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55" r:id="rId4"/>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grpSp>
        <p:nvGrpSpPr>
          <p:cNvPr id="107" name="Group 7"/>
          <p:cNvGrpSpPr/>
          <p:nvPr/>
        </p:nvGrpSpPr>
        <p:grpSpPr>
          <a:xfrm>
            <a:off x="0" y="0"/>
            <a:ext cx="12191760" cy="6857640"/>
            <a:chOff x="0" y="0"/>
            <a:chExt cx="12191760" cy="6857640"/>
          </a:xfrm>
        </p:grpSpPr>
        <p:sp>
          <p:nvSpPr>
            <p:cNvPr id="108" name="Rectangle 6"/>
            <p:cNvSpPr/>
            <p:nvPr/>
          </p:nvSpPr>
          <p:spPr>
            <a:xfrm>
              <a:off x="0" y="0"/>
              <a:ext cx="12191760" cy="6857640"/>
            </a:xfrm>
            <a:prstGeom prst="rect">
              <a:avLst/>
            </a:prstGeom>
            <a:blipFill rotWithShape="0">
              <a:blip r:embed="rId2"/>
              <a:srcRect/>
              <a:stretch/>
            </a:blip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109" name="Oval 12"/>
            <p:cNvSpPr/>
            <p:nvPr/>
          </p:nvSpPr>
          <p:spPr>
            <a:xfrm>
              <a:off x="0" y="2666880"/>
              <a:ext cx="4190760" cy="4190760"/>
            </a:xfrm>
            <a:prstGeom prst="ellipse">
              <a:avLst/>
            </a:prstGeom>
            <a:gradFill rotWithShape="0">
              <a:gsLst>
                <a:gs pos="0">
                  <a:srgbClr val="9b6bf2">
                    <a:alpha val="11000"/>
                  </a:srgbClr>
                </a:gs>
                <a:gs pos="36000">
                  <a:srgbClr val="9b6bf2">
                    <a:alpha val="10000"/>
                  </a:srgbClr>
                </a:gs>
                <a:gs pos="75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110" name="Oval 14"/>
            <p:cNvSpPr/>
            <p:nvPr/>
          </p:nvSpPr>
          <p:spPr>
            <a:xfrm>
              <a:off x="0" y="2895480"/>
              <a:ext cx="2361960" cy="2361960"/>
            </a:xfrm>
            <a:prstGeom prst="ellipse">
              <a:avLst/>
            </a:prstGeom>
            <a:gradFill rotWithShape="0">
              <a:gsLst>
                <a:gs pos="0">
                  <a:srgbClr val="9b6bf2">
                    <a:alpha val="8000"/>
                  </a:srgbClr>
                </a:gs>
                <a:gs pos="36000">
                  <a:srgbClr val="9b6bf2">
                    <a:alpha val="8000"/>
                  </a:srgbClr>
                </a:gs>
                <a:gs pos="72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111" name="Oval 17"/>
            <p:cNvSpPr/>
            <p:nvPr/>
          </p:nvSpPr>
          <p:spPr>
            <a:xfrm>
              <a:off x="8609040" y="5867280"/>
              <a:ext cx="990360" cy="990360"/>
            </a:xfrm>
            <a:prstGeom prst="ellipse">
              <a:avLst/>
            </a:prstGeom>
            <a:gradFill rotWithShape="0">
              <a:gsLst>
                <a:gs pos="0">
                  <a:srgbClr val="9b6bf2">
                    <a:alpha val="14000"/>
                  </a:srgbClr>
                </a:gs>
                <a:gs pos="36000">
                  <a:srgbClr val="9b6bf2">
                    <a:alpha val="7000"/>
                  </a:srgbClr>
                </a:gs>
                <a:gs pos="66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112" name="Oval 15"/>
            <p:cNvSpPr/>
            <p:nvPr/>
          </p:nvSpPr>
          <p:spPr>
            <a:xfrm>
              <a:off x="8609040" y="1676520"/>
              <a:ext cx="2819160" cy="2819160"/>
            </a:xfrm>
            <a:prstGeom prst="ellipse">
              <a:avLst/>
            </a:prstGeom>
            <a:gradFill rotWithShape="0">
              <a:gsLst>
                <a:gs pos="0">
                  <a:srgbClr val="9b6bf2">
                    <a:alpha val="7000"/>
                  </a:srgbClr>
                </a:gs>
                <a:gs pos="36000">
                  <a:srgbClr val="9b6bf2">
                    <a:alpha val="6000"/>
                  </a:srgbClr>
                </a:gs>
                <a:gs pos="69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113" name="Oval 16"/>
            <p:cNvSpPr/>
            <p:nvPr/>
          </p:nvSpPr>
          <p:spPr>
            <a:xfrm>
              <a:off x="7999560" y="8640"/>
              <a:ext cx="1599840" cy="1599840"/>
            </a:xfrm>
            <a:prstGeom prst="ellipse">
              <a:avLst/>
            </a:prstGeom>
            <a:gradFill rotWithShape="0">
              <a:gsLst>
                <a:gs pos="0">
                  <a:srgbClr val="9b6bf2">
                    <a:alpha val="14000"/>
                  </a:srgbClr>
                </a:gs>
                <a:gs pos="36000">
                  <a:srgbClr val="9b6bf2">
                    <a:alpha val="7000"/>
                  </a:srgbClr>
                </a:gs>
                <a:gs pos="73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114" name="Freeform 5"/>
            <p:cNvSpPr/>
            <p:nvPr/>
          </p:nvSpPr>
          <p:spPr>
            <a:xfrm rot="21010200">
              <a:off x="8490960" y="1797480"/>
              <a:ext cx="3299040" cy="440640"/>
            </a:xfrm>
            <a:custGeom>
              <a:avLst/>
              <a:gdLst>
                <a:gd name="textAreaLeft" fmla="*/ 0 w 3299040"/>
                <a:gd name="textAreaRight" fmla="*/ 3299400 w 3299040"/>
                <a:gd name="textAreaTop" fmla="*/ 0 h 440640"/>
                <a:gd name="textAreaBottom" fmla="*/ 441000 h 440640"/>
              </a:gdLst>
              <a:ahLst/>
              <a:rect l="textAreaLeft" t="textAreaTop" r="textAreaRight" b="textAreaBottom"/>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sp>
          <p:nvSpPr>
            <p:cNvPr id="115" name="Freeform 5"/>
            <p:cNvSpPr/>
            <p:nvPr/>
          </p:nvSpPr>
          <p:spPr>
            <a:xfrm>
              <a:off x="459360" y="1866240"/>
              <a:ext cx="11277360" cy="4533480"/>
            </a:xfrm>
            <a:custGeom>
              <a:avLst/>
              <a:gdLst>
                <a:gd name="textAreaLeft" fmla="*/ 0 w 11277360"/>
                <a:gd name="textAreaRight" fmla="*/ 11277720 w 11277360"/>
                <a:gd name="textAreaTop" fmla="*/ 0 h 4533480"/>
                <a:gd name="textAreaBottom" fmla="*/ 4533840 h 4533480"/>
              </a:gdLst>
              <a:ahLst/>
              <a:rect l="textAreaLeft" t="textAreaTop" r="textAreaRight" b="textAreaBottom"/>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sp>
          <p:nvSpPr>
            <p:cNvPr id="116" name="Freeform 5"/>
            <p:cNvSpPr/>
            <p:nvPr/>
          </p:nvSpPr>
          <p:spPr>
            <a:xfrm>
              <a:off x="0" y="1440"/>
              <a:ext cx="12191760" cy="6856200"/>
            </a:xfrm>
            <a:custGeom>
              <a:avLst/>
              <a:gdLst>
                <a:gd name="textAreaLeft" fmla="*/ 0 w 12191760"/>
                <a:gd name="textAreaRight" fmla="*/ 12192120 w 12191760"/>
                <a:gd name="textAreaTop" fmla="*/ 0 h 6856200"/>
                <a:gd name="textAreaBottom" fmla="*/ 6856560 h 6856200"/>
              </a:gdLst>
              <a:ahLst/>
              <a:rect l="textAreaLeft" t="textAreaTop" r="textAreaRight" b="textAreaBottom"/>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grpSp>
      <p:sp>
        <p:nvSpPr>
          <p:cNvPr id="117" name="Rectangle 20" hidden="1"/>
          <p:cNvSpPr/>
          <p:nvPr/>
        </p:nvSpPr>
        <p:spPr>
          <a:xfrm>
            <a:off x="10437840" y="0"/>
            <a:ext cx="685440" cy="1142640"/>
          </a:xfrm>
          <a:prstGeom prst="rect">
            <a:avLst/>
          </a:prstGeom>
          <a:solidFill>
            <a:schemeClr val="accent1"/>
          </a:soli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ffffff"/>
              </a:solidFill>
              <a:latin typeface="Arial"/>
            </a:endParaRPr>
          </a:p>
        </p:txBody>
      </p:sp>
      <p:grpSp>
        <p:nvGrpSpPr>
          <p:cNvPr id="118" name="Group 8"/>
          <p:cNvGrpSpPr/>
          <p:nvPr/>
        </p:nvGrpSpPr>
        <p:grpSpPr>
          <a:xfrm>
            <a:off x="0" y="0"/>
            <a:ext cx="12191760" cy="6857640"/>
            <a:chOff x="0" y="0"/>
            <a:chExt cx="12191760" cy="6857640"/>
          </a:xfrm>
        </p:grpSpPr>
        <p:sp>
          <p:nvSpPr>
            <p:cNvPr id="119" name="Rectangle 10"/>
            <p:cNvSpPr/>
            <p:nvPr/>
          </p:nvSpPr>
          <p:spPr>
            <a:xfrm>
              <a:off x="0" y="0"/>
              <a:ext cx="12191760" cy="6857640"/>
            </a:xfrm>
            <a:prstGeom prst="rect">
              <a:avLst/>
            </a:prstGeom>
            <a:blipFill rotWithShape="0">
              <a:blip r:embed="rId3"/>
              <a:srcRect/>
              <a:stretch/>
            </a:blip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120" name="Oval 14"/>
            <p:cNvSpPr/>
            <p:nvPr/>
          </p:nvSpPr>
          <p:spPr>
            <a:xfrm>
              <a:off x="0" y="2666880"/>
              <a:ext cx="4190760" cy="4190760"/>
            </a:xfrm>
            <a:prstGeom prst="ellipse">
              <a:avLst/>
            </a:prstGeom>
            <a:gradFill rotWithShape="0">
              <a:gsLst>
                <a:gs pos="0">
                  <a:srgbClr val="9b6bf2">
                    <a:alpha val="11000"/>
                  </a:srgbClr>
                </a:gs>
                <a:gs pos="36000">
                  <a:srgbClr val="9b6bf2">
                    <a:alpha val="10000"/>
                  </a:srgbClr>
                </a:gs>
                <a:gs pos="75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121" name="Oval 15"/>
            <p:cNvSpPr/>
            <p:nvPr/>
          </p:nvSpPr>
          <p:spPr>
            <a:xfrm>
              <a:off x="0" y="2895480"/>
              <a:ext cx="2361960" cy="2361960"/>
            </a:xfrm>
            <a:prstGeom prst="ellipse">
              <a:avLst/>
            </a:prstGeom>
            <a:gradFill rotWithShape="0">
              <a:gsLst>
                <a:gs pos="0">
                  <a:srgbClr val="9b6bf2">
                    <a:alpha val="8000"/>
                  </a:srgbClr>
                </a:gs>
                <a:gs pos="36000">
                  <a:srgbClr val="9b6bf2">
                    <a:alpha val="8000"/>
                  </a:srgbClr>
                </a:gs>
                <a:gs pos="72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122" name="Oval 16"/>
            <p:cNvSpPr/>
            <p:nvPr/>
          </p:nvSpPr>
          <p:spPr>
            <a:xfrm>
              <a:off x="8609040" y="5867280"/>
              <a:ext cx="990360" cy="990360"/>
            </a:xfrm>
            <a:prstGeom prst="ellipse">
              <a:avLst/>
            </a:prstGeom>
            <a:gradFill rotWithShape="0">
              <a:gsLst>
                <a:gs pos="0">
                  <a:srgbClr val="9b6bf2">
                    <a:alpha val="14000"/>
                  </a:srgbClr>
                </a:gs>
                <a:gs pos="36000">
                  <a:srgbClr val="9b6bf2">
                    <a:alpha val="7000"/>
                  </a:srgbClr>
                </a:gs>
                <a:gs pos="66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123" name="Oval 17"/>
            <p:cNvSpPr/>
            <p:nvPr/>
          </p:nvSpPr>
          <p:spPr>
            <a:xfrm>
              <a:off x="8609040" y="1676520"/>
              <a:ext cx="2819160" cy="2819160"/>
            </a:xfrm>
            <a:prstGeom prst="ellipse">
              <a:avLst/>
            </a:prstGeom>
            <a:gradFill rotWithShape="0">
              <a:gsLst>
                <a:gs pos="0">
                  <a:srgbClr val="9b6bf2">
                    <a:alpha val="7000"/>
                  </a:srgbClr>
                </a:gs>
                <a:gs pos="36000">
                  <a:srgbClr val="9b6bf2">
                    <a:alpha val="6000"/>
                  </a:srgbClr>
                </a:gs>
                <a:gs pos="69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124" name="Oval 18"/>
            <p:cNvSpPr/>
            <p:nvPr/>
          </p:nvSpPr>
          <p:spPr>
            <a:xfrm>
              <a:off x="7999560" y="8640"/>
              <a:ext cx="1599840" cy="1599840"/>
            </a:xfrm>
            <a:prstGeom prst="ellipse">
              <a:avLst/>
            </a:prstGeom>
            <a:gradFill rotWithShape="0">
              <a:gsLst>
                <a:gs pos="0">
                  <a:srgbClr val="9b6bf2">
                    <a:alpha val="14000"/>
                  </a:srgbClr>
                </a:gs>
                <a:gs pos="36000">
                  <a:srgbClr val="9b6bf2">
                    <a:alpha val="7000"/>
                  </a:srgbClr>
                </a:gs>
                <a:gs pos="73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125" name="Freeform 5"/>
            <p:cNvSpPr/>
            <p:nvPr/>
          </p:nvSpPr>
          <p:spPr>
            <a:xfrm rot="21010200">
              <a:off x="8490960" y="4193280"/>
              <a:ext cx="3299040" cy="440640"/>
            </a:xfrm>
            <a:custGeom>
              <a:avLst/>
              <a:gdLst>
                <a:gd name="textAreaLeft" fmla="*/ 0 w 3299040"/>
                <a:gd name="textAreaRight" fmla="*/ 3299400 w 3299040"/>
                <a:gd name="textAreaTop" fmla="*/ 0 h 440640"/>
                <a:gd name="textAreaBottom" fmla="*/ 441000 h 440640"/>
              </a:gdLst>
              <a:ahLst/>
              <a:rect l="textAreaLeft" t="textAreaTop" r="textAreaRight" b="textAreaBottom"/>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sp>
          <p:nvSpPr>
            <p:cNvPr id="126" name="Freeform 5"/>
            <p:cNvSpPr/>
            <p:nvPr/>
          </p:nvSpPr>
          <p:spPr>
            <a:xfrm>
              <a:off x="455760" y="4241880"/>
              <a:ext cx="11277360" cy="2336760"/>
            </a:xfrm>
            <a:custGeom>
              <a:avLst/>
              <a:gdLst>
                <a:gd name="textAreaLeft" fmla="*/ 0 w 11277360"/>
                <a:gd name="textAreaRight" fmla="*/ 11277720 w 11277360"/>
                <a:gd name="textAreaTop" fmla="*/ 0 h 2336760"/>
                <a:gd name="textAreaBottom" fmla="*/ 2337120 h 2336760"/>
              </a:gdLst>
              <a:ahLst/>
              <a:rect l="textAreaLeft" t="textAreaTop" r="textAreaRight" b="textAreaBottom"/>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sp>
          <p:nvSpPr>
            <p:cNvPr id="127" name="Freeform 5"/>
            <p:cNvSpPr/>
            <p:nvPr/>
          </p:nvSpPr>
          <p:spPr>
            <a:xfrm>
              <a:off x="0" y="1440"/>
              <a:ext cx="12191760" cy="6856200"/>
            </a:xfrm>
            <a:custGeom>
              <a:avLst/>
              <a:gdLst>
                <a:gd name="textAreaLeft" fmla="*/ 0 w 12191760"/>
                <a:gd name="textAreaRight" fmla="*/ 12192120 w 12191760"/>
                <a:gd name="textAreaTop" fmla="*/ 0 h 6856200"/>
                <a:gd name="textAreaBottom" fmla="*/ 6856560 h 6856200"/>
              </a:gdLst>
              <a:ahLst/>
              <a:rect l="textAreaLeft" t="textAreaTop" r="textAreaRight" b="textAreaBottom"/>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grpSp>
      <p:sp>
        <p:nvSpPr>
          <p:cNvPr id="128" name="PlaceHolder 1"/>
          <p:cNvSpPr>
            <a:spLocks noGrp="1"/>
          </p:cNvSpPr>
          <p:nvPr>
            <p:ph type="title"/>
          </p:nvPr>
        </p:nvSpPr>
        <p:spPr>
          <a:xfrm>
            <a:off x="1154880" y="2370600"/>
            <a:ext cx="8825400" cy="1822320"/>
          </a:xfrm>
          <a:prstGeom prst="rect">
            <a:avLst/>
          </a:prstGeom>
          <a:noFill/>
          <a:ln w="0">
            <a:noFill/>
          </a:ln>
        </p:spPr>
        <p:txBody>
          <a:bodyPr lIns="91440" rIns="91440" tIns="45720" bIns="45720" anchor="b">
            <a:noAutofit/>
          </a:bodyPr>
          <a:p>
            <a:pPr indent="0" defTabSz="457200">
              <a:lnSpc>
                <a:spcPct val="100000"/>
              </a:lnSpc>
              <a:buNone/>
            </a:pPr>
            <a:r>
              <a:rPr b="0" lang="hu-HU" sz="4000" spc="-1" strike="noStrike">
                <a:solidFill>
                  <a:schemeClr val="lt2"/>
                </a:solidFill>
                <a:latin typeface="Century Gothic"/>
              </a:rPr>
              <a:t>Mintacím szerkesztése</a:t>
            </a:r>
            <a:endParaRPr b="0" lang="en-US" sz="4000" spc="-1" strike="noStrike">
              <a:solidFill>
                <a:schemeClr val="dk1"/>
              </a:solidFill>
              <a:latin typeface="Century Gothic"/>
            </a:endParaRPr>
          </a:p>
        </p:txBody>
      </p:sp>
      <p:sp>
        <p:nvSpPr>
          <p:cNvPr id="129" name="PlaceHolder 2"/>
          <p:cNvSpPr>
            <a:spLocks noGrp="1"/>
          </p:cNvSpPr>
          <p:nvPr>
            <p:ph type="body"/>
          </p:nvPr>
        </p:nvSpPr>
        <p:spPr>
          <a:xfrm>
            <a:off x="1154880" y="5024880"/>
            <a:ext cx="8825400" cy="860040"/>
          </a:xfrm>
          <a:prstGeom prst="rect">
            <a:avLst/>
          </a:prstGeom>
          <a:noFill/>
          <a:ln w="0">
            <a:noFill/>
          </a:ln>
        </p:spPr>
        <p:txBody>
          <a:bodyPr lIns="91440" rIns="91440" tIns="45720" bIns="45720" anchor="t">
            <a:noAutofit/>
          </a:bodyPr>
          <a:p>
            <a:pPr indent="0" defTabSz="457200">
              <a:lnSpc>
                <a:spcPct val="100000"/>
              </a:lnSpc>
              <a:spcBef>
                <a:spcPts val="1001"/>
              </a:spcBef>
              <a:buNone/>
              <a:tabLst>
                <a:tab algn="l" pos="0"/>
              </a:tabLst>
            </a:pPr>
            <a:r>
              <a:rPr b="0" lang="hu-HU" sz="2000" spc="-1" strike="noStrike">
                <a:solidFill>
                  <a:schemeClr val="accent1">
                    <a:lumMod val="60000"/>
                    <a:lumOff val="40000"/>
                  </a:schemeClr>
                </a:solidFill>
                <a:latin typeface="Century Gothic"/>
              </a:rPr>
              <a:t>Mintaszöveg szerkesztése</a:t>
            </a:r>
            <a:endParaRPr b="0" lang="en-US" sz="2000" spc="-1" strike="noStrike">
              <a:solidFill>
                <a:schemeClr val="dk1">
                  <a:lumMod val="75000"/>
                  <a:lumOff val="25000"/>
                </a:schemeClr>
              </a:solidFill>
              <a:latin typeface="Century Gothic"/>
            </a:endParaRPr>
          </a:p>
        </p:txBody>
      </p:sp>
      <p:sp>
        <p:nvSpPr>
          <p:cNvPr id="130" name="PlaceHolder 3"/>
          <p:cNvSpPr>
            <a:spLocks noGrp="1"/>
          </p:cNvSpPr>
          <p:nvPr>
            <p:ph type="dt" idx="13"/>
          </p:nvPr>
        </p:nvSpPr>
        <p:spPr>
          <a:xfrm>
            <a:off x="10653120" y="6391800"/>
            <a:ext cx="990360" cy="304560"/>
          </a:xfrm>
          <a:prstGeom prst="rect">
            <a:avLst/>
          </a:prstGeom>
          <a:noFill/>
          <a:ln w="0">
            <a:noFill/>
          </a:ln>
        </p:spPr>
        <p:txBody>
          <a:bodyPr lIns="91440" rIns="91440" tIns="45720" bIns="45720" anchor="ctr">
            <a:noAutofit/>
          </a:bodyPr>
          <a:lstStyle>
            <a:lvl1pPr indent="0" algn="r" defTabSz="457200">
              <a:lnSpc>
                <a:spcPct val="100000"/>
              </a:lnSpc>
              <a:buNone/>
              <a:defRPr b="1" lang="en-US" sz="1000" spc="-1" strike="noStrike">
                <a:solidFill>
                  <a:schemeClr val="accent1"/>
                </a:solidFill>
                <a:latin typeface="Century Gothic"/>
              </a:defRPr>
            </a:lvl1pPr>
          </a:lstStyle>
          <a:p>
            <a:pPr indent="0" algn="r" defTabSz="457200">
              <a:lnSpc>
                <a:spcPct val="100000"/>
              </a:lnSpc>
              <a:buNone/>
            </a:pPr>
            <a:r>
              <a:rPr b="1" lang="en-US" sz="1000" spc="-1" strike="noStrike">
                <a:solidFill>
                  <a:schemeClr val="accent1"/>
                </a:solidFill>
                <a:latin typeface="Century Gothic"/>
              </a:rPr>
              <a:t>&lt;dátum/idő&gt;</a:t>
            </a:r>
            <a:endParaRPr b="0" lang="en-US" sz="1000" spc="-1" strike="noStrike">
              <a:solidFill>
                <a:srgbClr val="000000"/>
              </a:solidFill>
              <a:latin typeface="Times New Roman"/>
            </a:endParaRPr>
          </a:p>
        </p:txBody>
      </p:sp>
      <p:sp>
        <p:nvSpPr>
          <p:cNvPr id="131" name="PlaceHolder 4"/>
          <p:cNvSpPr>
            <a:spLocks noGrp="1"/>
          </p:cNvSpPr>
          <p:nvPr>
            <p:ph type="ftr" idx="14"/>
          </p:nvPr>
        </p:nvSpPr>
        <p:spPr>
          <a:xfrm>
            <a:off x="561240" y="6391800"/>
            <a:ext cx="3859560" cy="304560"/>
          </a:xfrm>
          <a:prstGeom prst="rect">
            <a:avLst/>
          </a:prstGeom>
          <a:noFill/>
          <a:ln w="0">
            <a:noFill/>
          </a:ln>
        </p:spPr>
        <p:txBody>
          <a:bodyPr lIns="91440" rIns="91440" tIns="45720" bIns="45720" anchor="ctr">
            <a:noAutofit/>
          </a:bodyPr>
          <a:lstStyle>
            <a:lvl1pPr indent="0" algn="ctr">
              <a:buNone/>
              <a:defRPr b="1" lang="en-US" sz="1000" spc="-1" strike="noStrike">
                <a:solidFill>
                  <a:schemeClr val="accent1"/>
                </a:solidFill>
                <a:latin typeface="Century Gothic"/>
              </a:defRPr>
            </a:lvl1pPr>
          </a:lstStyle>
          <a:p>
            <a:pPr indent="0" algn="ctr">
              <a:buNone/>
            </a:pPr>
            <a:r>
              <a:rPr b="1" lang="en-US" sz="1000" spc="-1" strike="noStrike">
                <a:solidFill>
                  <a:schemeClr val="accent1"/>
                </a:solidFill>
                <a:latin typeface="Century Gothic"/>
              </a:rPr>
              <a:t>&lt;élőláb&gt;</a:t>
            </a:r>
            <a:endParaRPr b="0" lang="en-US" sz="1000" spc="-1" strike="noStrike">
              <a:solidFill>
                <a:srgbClr val="000000"/>
              </a:solidFill>
              <a:latin typeface="Times New Roman"/>
            </a:endParaRPr>
          </a:p>
        </p:txBody>
      </p:sp>
      <p:sp>
        <p:nvSpPr>
          <p:cNvPr id="132" name="Rectangle 13"/>
          <p:cNvSpPr/>
          <p:nvPr/>
        </p:nvSpPr>
        <p:spPr>
          <a:xfrm>
            <a:off x="10437840" y="0"/>
            <a:ext cx="685440" cy="1142640"/>
          </a:xfrm>
          <a:prstGeom prst="rect">
            <a:avLst/>
          </a:prstGeom>
          <a:solidFill>
            <a:schemeClr val="accent1"/>
          </a:soli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ffffff"/>
              </a:solidFill>
              <a:latin typeface="Arial"/>
            </a:endParaRPr>
          </a:p>
        </p:txBody>
      </p:sp>
      <p:sp>
        <p:nvSpPr>
          <p:cNvPr id="133" name="PlaceHolder 5"/>
          <p:cNvSpPr>
            <a:spLocks noGrp="1"/>
          </p:cNvSpPr>
          <p:nvPr>
            <p:ph type="sldNum" idx="15"/>
          </p:nvPr>
        </p:nvSpPr>
        <p:spPr>
          <a:xfrm>
            <a:off x="10352520" y="295560"/>
            <a:ext cx="837720" cy="767160"/>
          </a:xfrm>
          <a:prstGeom prst="rect">
            <a:avLst/>
          </a:prstGeom>
          <a:noFill/>
          <a:ln w="0">
            <a:noFill/>
          </a:ln>
        </p:spPr>
        <p:txBody>
          <a:bodyPr lIns="91440" rIns="91440" tIns="45720" bIns="45720" anchor="b">
            <a:noAutofit/>
          </a:bodyPr>
          <a:lstStyle>
            <a:lvl1pPr indent="0" algn="ctr" defTabSz="457200">
              <a:lnSpc>
                <a:spcPct val="100000"/>
              </a:lnSpc>
              <a:buNone/>
              <a:defRPr b="0" lang="en-US" sz="2800" spc="-1" strike="noStrike">
                <a:solidFill>
                  <a:schemeClr val="lt1"/>
                </a:solidFill>
                <a:latin typeface="Century Gothic"/>
              </a:defRPr>
            </a:lvl1pPr>
          </a:lstStyle>
          <a:p>
            <a:pPr indent="0" algn="ctr" defTabSz="457200">
              <a:lnSpc>
                <a:spcPct val="100000"/>
              </a:lnSpc>
              <a:buNone/>
            </a:pPr>
            <a:fld id="{DC108A5B-355F-4B90-A7BD-E54719FC9B00}" type="slidenum">
              <a:rPr b="0" lang="en-US" sz="2800" spc="-1" strike="noStrike">
                <a:solidFill>
                  <a:schemeClr val="lt1"/>
                </a:solidFill>
                <a:latin typeface="Century Gothic"/>
              </a:rPr>
              <a:t>&lt;szám&gt;</a:t>
            </a:fld>
            <a:endParaRPr b="0" lang="en-US" sz="28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57" r:id="rId4"/>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grpSp>
        <p:nvGrpSpPr>
          <p:cNvPr id="134" name="Group 7"/>
          <p:cNvGrpSpPr/>
          <p:nvPr/>
        </p:nvGrpSpPr>
        <p:grpSpPr>
          <a:xfrm>
            <a:off x="0" y="0"/>
            <a:ext cx="12191760" cy="6857640"/>
            <a:chOff x="0" y="0"/>
            <a:chExt cx="12191760" cy="6857640"/>
          </a:xfrm>
        </p:grpSpPr>
        <p:sp>
          <p:nvSpPr>
            <p:cNvPr id="135" name="Rectangle 6"/>
            <p:cNvSpPr/>
            <p:nvPr/>
          </p:nvSpPr>
          <p:spPr>
            <a:xfrm>
              <a:off x="0" y="0"/>
              <a:ext cx="12191760" cy="6857640"/>
            </a:xfrm>
            <a:prstGeom prst="rect">
              <a:avLst/>
            </a:prstGeom>
            <a:blipFill rotWithShape="0">
              <a:blip r:embed="rId2"/>
              <a:srcRect/>
              <a:stretch/>
            </a:blip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136" name="Oval 12"/>
            <p:cNvSpPr/>
            <p:nvPr/>
          </p:nvSpPr>
          <p:spPr>
            <a:xfrm>
              <a:off x="0" y="2666880"/>
              <a:ext cx="4190760" cy="4190760"/>
            </a:xfrm>
            <a:prstGeom prst="ellipse">
              <a:avLst/>
            </a:prstGeom>
            <a:gradFill rotWithShape="0">
              <a:gsLst>
                <a:gs pos="0">
                  <a:srgbClr val="9b6bf2">
                    <a:alpha val="11000"/>
                  </a:srgbClr>
                </a:gs>
                <a:gs pos="36000">
                  <a:srgbClr val="9b6bf2">
                    <a:alpha val="10000"/>
                  </a:srgbClr>
                </a:gs>
                <a:gs pos="75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137" name="Oval 14"/>
            <p:cNvSpPr/>
            <p:nvPr/>
          </p:nvSpPr>
          <p:spPr>
            <a:xfrm>
              <a:off x="0" y="2895480"/>
              <a:ext cx="2361960" cy="2361960"/>
            </a:xfrm>
            <a:prstGeom prst="ellipse">
              <a:avLst/>
            </a:prstGeom>
            <a:gradFill rotWithShape="0">
              <a:gsLst>
                <a:gs pos="0">
                  <a:srgbClr val="9b6bf2">
                    <a:alpha val="8000"/>
                  </a:srgbClr>
                </a:gs>
                <a:gs pos="36000">
                  <a:srgbClr val="9b6bf2">
                    <a:alpha val="8000"/>
                  </a:srgbClr>
                </a:gs>
                <a:gs pos="72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138" name="Oval 17"/>
            <p:cNvSpPr/>
            <p:nvPr/>
          </p:nvSpPr>
          <p:spPr>
            <a:xfrm>
              <a:off x="8609040" y="5867280"/>
              <a:ext cx="990360" cy="990360"/>
            </a:xfrm>
            <a:prstGeom prst="ellipse">
              <a:avLst/>
            </a:prstGeom>
            <a:gradFill rotWithShape="0">
              <a:gsLst>
                <a:gs pos="0">
                  <a:srgbClr val="9b6bf2">
                    <a:alpha val="14000"/>
                  </a:srgbClr>
                </a:gs>
                <a:gs pos="36000">
                  <a:srgbClr val="9b6bf2">
                    <a:alpha val="7000"/>
                  </a:srgbClr>
                </a:gs>
                <a:gs pos="66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139" name="Oval 15"/>
            <p:cNvSpPr/>
            <p:nvPr/>
          </p:nvSpPr>
          <p:spPr>
            <a:xfrm>
              <a:off x="8609040" y="1676520"/>
              <a:ext cx="2819160" cy="2819160"/>
            </a:xfrm>
            <a:prstGeom prst="ellipse">
              <a:avLst/>
            </a:prstGeom>
            <a:gradFill rotWithShape="0">
              <a:gsLst>
                <a:gs pos="0">
                  <a:srgbClr val="9b6bf2">
                    <a:alpha val="7000"/>
                  </a:srgbClr>
                </a:gs>
                <a:gs pos="36000">
                  <a:srgbClr val="9b6bf2">
                    <a:alpha val="6000"/>
                  </a:srgbClr>
                </a:gs>
                <a:gs pos="69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140" name="Oval 16"/>
            <p:cNvSpPr/>
            <p:nvPr/>
          </p:nvSpPr>
          <p:spPr>
            <a:xfrm>
              <a:off x="7999560" y="8640"/>
              <a:ext cx="1599840" cy="1599840"/>
            </a:xfrm>
            <a:prstGeom prst="ellipse">
              <a:avLst/>
            </a:prstGeom>
            <a:gradFill rotWithShape="0">
              <a:gsLst>
                <a:gs pos="0">
                  <a:srgbClr val="9b6bf2">
                    <a:alpha val="14000"/>
                  </a:srgbClr>
                </a:gs>
                <a:gs pos="36000">
                  <a:srgbClr val="9b6bf2">
                    <a:alpha val="7000"/>
                  </a:srgbClr>
                </a:gs>
                <a:gs pos="73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141" name="Freeform 5"/>
            <p:cNvSpPr/>
            <p:nvPr/>
          </p:nvSpPr>
          <p:spPr>
            <a:xfrm rot="21010200">
              <a:off x="8490960" y="1797480"/>
              <a:ext cx="3299040" cy="440640"/>
            </a:xfrm>
            <a:custGeom>
              <a:avLst/>
              <a:gdLst>
                <a:gd name="textAreaLeft" fmla="*/ 0 w 3299040"/>
                <a:gd name="textAreaRight" fmla="*/ 3299400 w 3299040"/>
                <a:gd name="textAreaTop" fmla="*/ 0 h 440640"/>
                <a:gd name="textAreaBottom" fmla="*/ 441000 h 440640"/>
              </a:gdLst>
              <a:ahLst/>
              <a:rect l="textAreaLeft" t="textAreaTop" r="textAreaRight" b="textAreaBottom"/>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sp>
          <p:nvSpPr>
            <p:cNvPr id="142" name="Freeform 5"/>
            <p:cNvSpPr/>
            <p:nvPr/>
          </p:nvSpPr>
          <p:spPr>
            <a:xfrm>
              <a:off x="459360" y="1866240"/>
              <a:ext cx="11277360" cy="4533480"/>
            </a:xfrm>
            <a:custGeom>
              <a:avLst/>
              <a:gdLst>
                <a:gd name="textAreaLeft" fmla="*/ 0 w 11277360"/>
                <a:gd name="textAreaRight" fmla="*/ 11277720 w 11277360"/>
                <a:gd name="textAreaTop" fmla="*/ 0 h 4533480"/>
                <a:gd name="textAreaBottom" fmla="*/ 4533840 h 4533480"/>
              </a:gdLst>
              <a:ahLst/>
              <a:rect l="textAreaLeft" t="textAreaTop" r="textAreaRight" b="textAreaBottom"/>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sp>
          <p:nvSpPr>
            <p:cNvPr id="143" name="Freeform 5"/>
            <p:cNvSpPr/>
            <p:nvPr/>
          </p:nvSpPr>
          <p:spPr>
            <a:xfrm>
              <a:off x="0" y="1440"/>
              <a:ext cx="12191760" cy="6856200"/>
            </a:xfrm>
            <a:custGeom>
              <a:avLst/>
              <a:gdLst>
                <a:gd name="textAreaLeft" fmla="*/ 0 w 12191760"/>
                <a:gd name="textAreaRight" fmla="*/ 12192120 w 12191760"/>
                <a:gd name="textAreaTop" fmla="*/ 0 h 6856200"/>
                <a:gd name="textAreaBottom" fmla="*/ 6856560 h 6856200"/>
              </a:gdLst>
              <a:ahLst/>
              <a:rect l="textAreaLeft" t="textAreaTop" r="textAreaRight" b="textAreaBottom"/>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grpSp>
      <p:sp>
        <p:nvSpPr>
          <p:cNvPr id="144" name="Rectangle 20"/>
          <p:cNvSpPr/>
          <p:nvPr/>
        </p:nvSpPr>
        <p:spPr>
          <a:xfrm>
            <a:off x="10437840" y="0"/>
            <a:ext cx="685440" cy="1142640"/>
          </a:xfrm>
          <a:prstGeom prst="rect">
            <a:avLst/>
          </a:prstGeom>
          <a:solidFill>
            <a:schemeClr val="accent1"/>
          </a:soli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ffffff"/>
              </a:solidFill>
              <a:latin typeface="Arial"/>
            </a:endParaRPr>
          </a:p>
        </p:txBody>
      </p:sp>
      <p:sp>
        <p:nvSpPr>
          <p:cNvPr id="145" name="PlaceHolder 1"/>
          <p:cNvSpPr>
            <a:spLocks noGrp="1"/>
          </p:cNvSpPr>
          <p:nvPr>
            <p:ph type="title"/>
          </p:nvPr>
        </p:nvSpPr>
        <p:spPr>
          <a:xfrm>
            <a:off x="1154880" y="973800"/>
            <a:ext cx="8825400" cy="706680"/>
          </a:xfrm>
          <a:prstGeom prst="rect">
            <a:avLst/>
          </a:prstGeom>
          <a:noFill/>
          <a:ln w="0">
            <a:noFill/>
          </a:ln>
        </p:spPr>
        <p:txBody>
          <a:bodyPr lIns="91440" rIns="91440" tIns="45720" bIns="45720" anchor="ctr">
            <a:noAutofit/>
          </a:bodyPr>
          <a:p>
            <a:pPr indent="0" defTabSz="457200">
              <a:lnSpc>
                <a:spcPct val="100000"/>
              </a:lnSpc>
              <a:buNone/>
            </a:pPr>
            <a:r>
              <a:rPr b="0" lang="hu-HU" sz="3600" spc="-1" strike="noStrike">
                <a:solidFill>
                  <a:schemeClr val="lt2"/>
                </a:solidFill>
                <a:latin typeface="Century Gothic"/>
              </a:rPr>
              <a:t>Mintacím szerkesztése</a:t>
            </a:r>
            <a:endParaRPr b="0" lang="en-US" sz="3600" spc="-1" strike="noStrike">
              <a:solidFill>
                <a:schemeClr val="dk1"/>
              </a:solidFill>
              <a:latin typeface="Century Gothic"/>
            </a:endParaRPr>
          </a:p>
        </p:txBody>
      </p:sp>
      <p:sp>
        <p:nvSpPr>
          <p:cNvPr id="146" name="PlaceHolder 2"/>
          <p:cNvSpPr>
            <a:spLocks noGrp="1"/>
          </p:cNvSpPr>
          <p:nvPr>
            <p:ph type="body"/>
          </p:nvPr>
        </p:nvSpPr>
        <p:spPr>
          <a:xfrm>
            <a:off x="1154880" y="2603520"/>
            <a:ext cx="3141360" cy="576000"/>
          </a:xfrm>
          <a:prstGeom prst="rect">
            <a:avLst/>
          </a:prstGeom>
          <a:noFill/>
          <a:ln w="0">
            <a:noFill/>
          </a:ln>
        </p:spPr>
        <p:txBody>
          <a:bodyPr lIns="91440" rIns="91440" tIns="45720" bIns="45720" anchor="b">
            <a:noAutofit/>
          </a:bodyPr>
          <a:p>
            <a:pPr indent="0" defTabSz="457200">
              <a:lnSpc>
                <a:spcPct val="100000"/>
              </a:lnSpc>
              <a:spcBef>
                <a:spcPts val="1001"/>
              </a:spcBef>
              <a:buNone/>
              <a:tabLst>
                <a:tab algn="l" pos="0"/>
              </a:tabLst>
            </a:pPr>
            <a:r>
              <a:rPr b="0" lang="hu-HU" sz="2400" spc="-1" strike="noStrike">
                <a:solidFill>
                  <a:schemeClr val="accent1">
                    <a:lumMod val="60000"/>
                    <a:lumOff val="40000"/>
                  </a:schemeClr>
                </a:solidFill>
                <a:latin typeface="Century Gothic"/>
              </a:rPr>
              <a:t>Mintaszöveg szerkesztése</a:t>
            </a:r>
            <a:endParaRPr b="0" lang="en-US" sz="2400" spc="-1" strike="noStrike">
              <a:solidFill>
                <a:schemeClr val="dk1">
                  <a:lumMod val="75000"/>
                  <a:lumOff val="25000"/>
                </a:schemeClr>
              </a:solidFill>
              <a:latin typeface="Century Gothic"/>
            </a:endParaRPr>
          </a:p>
        </p:txBody>
      </p:sp>
      <p:sp>
        <p:nvSpPr>
          <p:cNvPr id="147" name="PlaceHolder 3"/>
          <p:cNvSpPr>
            <a:spLocks noGrp="1"/>
          </p:cNvSpPr>
          <p:nvPr>
            <p:ph type="body"/>
          </p:nvPr>
        </p:nvSpPr>
        <p:spPr>
          <a:xfrm>
            <a:off x="1154880" y="3179880"/>
            <a:ext cx="3141360" cy="2846880"/>
          </a:xfrm>
          <a:prstGeom prst="rect">
            <a:avLst/>
          </a:prstGeom>
          <a:noFill/>
          <a:ln w="0">
            <a:noFill/>
          </a:ln>
        </p:spPr>
        <p:txBody>
          <a:bodyPr lIns="91440" rIns="91440" tIns="45720" bIns="45720" anchor="t">
            <a:normAutofit/>
          </a:bodyPr>
          <a:p>
            <a:pPr indent="0" defTabSz="457200">
              <a:lnSpc>
                <a:spcPct val="100000"/>
              </a:lnSpc>
              <a:spcBef>
                <a:spcPts val="1001"/>
              </a:spcBef>
              <a:buNone/>
              <a:tabLst>
                <a:tab algn="l" pos="0"/>
              </a:tabLst>
            </a:pPr>
            <a:r>
              <a:rPr b="0" lang="hu-HU" sz="1400" spc="-1" strike="noStrike">
                <a:solidFill>
                  <a:schemeClr val="dk1">
                    <a:lumMod val="75000"/>
                    <a:lumOff val="25000"/>
                  </a:schemeClr>
                </a:solidFill>
                <a:latin typeface="Century Gothic"/>
              </a:rPr>
              <a:t>Mintaszöveg szerkesztése</a:t>
            </a:r>
            <a:endParaRPr b="0" lang="en-US" sz="1400" spc="-1" strike="noStrike">
              <a:solidFill>
                <a:schemeClr val="dk1">
                  <a:lumMod val="75000"/>
                  <a:lumOff val="25000"/>
                </a:schemeClr>
              </a:solidFill>
              <a:latin typeface="Century Gothic"/>
            </a:endParaRPr>
          </a:p>
        </p:txBody>
      </p:sp>
      <p:sp>
        <p:nvSpPr>
          <p:cNvPr id="148" name="PlaceHolder 4"/>
          <p:cNvSpPr>
            <a:spLocks noGrp="1"/>
          </p:cNvSpPr>
          <p:nvPr>
            <p:ph type="body"/>
          </p:nvPr>
        </p:nvSpPr>
        <p:spPr>
          <a:xfrm>
            <a:off x="4512600" y="2603520"/>
            <a:ext cx="3146760" cy="576000"/>
          </a:xfrm>
          <a:prstGeom prst="rect">
            <a:avLst/>
          </a:prstGeom>
          <a:noFill/>
          <a:ln w="0">
            <a:noFill/>
          </a:ln>
        </p:spPr>
        <p:txBody>
          <a:bodyPr lIns="91440" rIns="91440" tIns="45720" bIns="45720" anchor="b">
            <a:noAutofit/>
          </a:bodyPr>
          <a:p>
            <a:pPr indent="0" defTabSz="457200">
              <a:lnSpc>
                <a:spcPct val="100000"/>
              </a:lnSpc>
              <a:spcBef>
                <a:spcPts val="1001"/>
              </a:spcBef>
              <a:buNone/>
              <a:tabLst>
                <a:tab algn="l" pos="0"/>
              </a:tabLst>
            </a:pPr>
            <a:r>
              <a:rPr b="0" lang="hu-HU" sz="2400" spc="-1" strike="noStrike">
                <a:solidFill>
                  <a:schemeClr val="accent1">
                    <a:lumMod val="60000"/>
                    <a:lumOff val="40000"/>
                  </a:schemeClr>
                </a:solidFill>
                <a:latin typeface="Century Gothic"/>
              </a:rPr>
              <a:t>Mintaszöveg szerkesztése</a:t>
            </a:r>
            <a:endParaRPr b="0" lang="en-US" sz="2400" spc="-1" strike="noStrike">
              <a:solidFill>
                <a:schemeClr val="dk1">
                  <a:lumMod val="75000"/>
                  <a:lumOff val="25000"/>
                </a:schemeClr>
              </a:solidFill>
              <a:latin typeface="Century Gothic"/>
            </a:endParaRPr>
          </a:p>
        </p:txBody>
      </p:sp>
      <p:sp>
        <p:nvSpPr>
          <p:cNvPr id="149" name="PlaceHolder 5"/>
          <p:cNvSpPr>
            <a:spLocks noGrp="1"/>
          </p:cNvSpPr>
          <p:nvPr>
            <p:ph type="body"/>
          </p:nvPr>
        </p:nvSpPr>
        <p:spPr>
          <a:xfrm>
            <a:off x="4512600" y="3179880"/>
            <a:ext cx="3146760" cy="2846880"/>
          </a:xfrm>
          <a:prstGeom prst="rect">
            <a:avLst/>
          </a:prstGeom>
          <a:noFill/>
          <a:ln w="0">
            <a:noFill/>
          </a:ln>
        </p:spPr>
        <p:txBody>
          <a:bodyPr lIns="91440" rIns="91440" tIns="45720" bIns="45720" anchor="t">
            <a:normAutofit/>
          </a:bodyPr>
          <a:p>
            <a:pPr indent="0" defTabSz="457200">
              <a:lnSpc>
                <a:spcPct val="100000"/>
              </a:lnSpc>
              <a:spcBef>
                <a:spcPts val="1001"/>
              </a:spcBef>
              <a:buNone/>
              <a:tabLst>
                <a:tab algn="l" pos="0"/>
              </a:tabLst>
            </a:pPr>
            <a:r>
              <a:rPr b="0" lang="hu-HU" sz="1400" spc="-1" strike="noStrike">
                <a:solidFill>
                  <a:schemeClr val="dk1">
                    <a:lumMod val="75000"/>
                    <a:lumOff val="25000"/>
                  </a:schemeClr>
                </a:solidFill>
                <a:latin typeface="Century Gothic"/>
              </a:rPr>
              <a:t>Mintaszöveg szerkesztése</a:t>
            </a:r>
            <a:endParaRPr b="0" lang="en-US" sz="1400" spc="-1" strike="noStrike">
              <a:solidFill>
                <a:schemeClr val="dk1">
                  <a:lumMod val="75000"/>
                  <a:lumOff val="25000"/>
                </a:schemeClr>
              </a:solidFill>
              <a:latin typeface="Century Gothic"/>
            </a:endParaRPr>
          </a:p>
        </p:txBody>
      </p:sp>
      <p:sp>
        <p:nvSpPr>
          <p:cNvPr id="150" name="PlaceHolder 6"/>
          <p:cNvSpPr>
            <a:spLocks noGrp="1"/>
          </p:cNvSpPr>
          <p:nvPr>
            <p:ph type="body"/>
          </p:nvPr>
        </p:nvSpPr>
        <p:spPr>
          <a:xfrm>
            <a:off x="7887960" y="2603520"/>
            <a:ext cx="3145320" cy="576000"/>
          </a:xfrm>
          <a:prstGeom prst="rect">
            <a:avLst/>
          </a:prstGeom>
          <a:noFill/>
          <a:ln w="0">
            <a:noFill/>
          </a:ln>
        </p:spPr>
        <p:txBody>
          <a:bodyPr lIns="91440" rIns="91440" tIns="45720" bIns="45720" anchor="b">
            <a:noAutofit/>
          </a:bodyPr>
          <a:p>
            <a:pPr indent="0" defTabSz="457200">
              <a:lnSpc>
                <a:spcPct val="100000"/>
              </a:lnSpc>
              <a:spcBef>
                <a:spcPts val="1001"/>
              </a:spcBef>
              <a:buNone/>
              <a:tabLst>
                <a:tab algn="l" pos="0"/>
              </a:tabLst>
            </a:pPr>
            <a:r>
              <a:rPr b="0" lang="hu-HU" sz="2400" spc="-1" strike="noStrike">
                <a:solidFill>
                  <a:schemeClr val="accent1">
                    <a:lumMod val="60000"/>
                    <a:lumOff val="40000"/>
                  </a:schemeClr>
                </a:solidFill>
                <a:latin typeface="Century Gothic"/>
              </a:rPr>
              <a:t>Mintaszöveg szerkesztése</a:t>
            </a:r>
            <a:endParaRPr b="0" lang="en-US" sz="2400" spc="-1" strike="noStrike">
              <a:solidFill>
                <a:schemeClr val="dk1">
                  <a:lumMod val="75000"/>
                  <a:lumOff val="25000"/>
                </a:schemeClr>
              </a:solidFill>
              <a:latin typeface="Century Gothic"/>
            </a:endParaRPr>
          </a:p>
        </p:txBody>
      </p:sp>
      <p:sp>
        <p:nvSpPr>
          <p:cNvPr id="151" name="PlaceHolder 7"/>
          <p:cNvSpPr>
            <a:spLocks noGrp="1"/>
          </p:cNvSpPr>
          <p:nvPr>
            <p:ph type="body"/>
          </p:nvPr>
        </p:nvSpPr>
        <p:spPr>
          <a:xfrm>
            <a:off x="7888320" y="3179880"/>
            <a:ext cx="3145320" cy="2846880"/>
          </a:xfrm>
          <a:prstGeom prst="rect">
            <a:avLst/>
          </a:prstGeom>
          <a:noFill/>
          <a:ln w="0">
            <a:noFill/>
          </a:ln>
        </p:spPr>
        <p:txBody>
          <a:bodyPr lIns="91440" rIns="91440" tIns="45720" bIns="45720" anchor="t">
            <a:normAutofit/>
          </a:bodyPr>
          <a:p>
            <a:pPr indent="0" defTabSz="457200">
              <a:lnSpc>
                <a:spcPct val="100000"/>
              </a:lnSpc>
              <a:spcBef>
                <a:spcPts val="1001"/>
              </a:spcBef>
              <a:buNone/>
              <a:tabLst>
                <a:tab algn="l" pos="0"/>
              </a:tabLst>
            </a:pPr>
            <a:r>
              <a:rPr b="0" lang="hu-HU" sz="1400" spc="-1" strike="noStrike">
                <a:solidFill>
                  <a:schemeClr val="dk1">
                    <a:lumMod val="75000"/>
                    <a:lumOff val="25000"/>
                  </a:schemeClr>
                </a:solidFill>
                <a:latin typeface="Century Gothic"/>
              </a:rPr>
              <a:t>Mintaszöveg szerkesztése</a:t>
            </a:r>
            <a:endParaRPr b="0" lang="en-US" sz="1400" spc="-1" strike="noStrike">
              <a:solidFill>
                <a:schemeClr val="dk1">
                  <a:lumMod val="75000"/>
                  <a:lumOff val="25000"/>
                </a:schemeClr>
              </a:solidFill>
              <a:latin typeface="Century Gothic"/>
            </a:endParaRPr>
          </a:p>
        </p:txBody>
      </p:sp>
      <p:cxnSp>
        <p:nvCxnSpPr>
          <p:cNvPr id="152" name="Straight Connector 16"/>
          <p:cNvCxnSpPr/>
          <p:nvPr/>
        </p:nvCxnSpPr>
        <p:spPr>
          <a:xfrm>
            <a:off x="4403880" y="2569320"/>
            <a:ext cx="360" cy="3493080"/>
          </a:xfrm>
          <a:prstGeom prst="straightConnector1">
            <a:avLst/>
          </a:prstGeom>
          <a:ln cap="rnd" w="12700">
            <a:solidFill>
              <a:srgbClr val="b31166">
                <a:alpha val="40000"/>
              </a:srgbClr>
            </a:solidFill>
            <a:round/>
          </a:ln>
        </p:spPr>
      </p:cxnSp>
      <p:cxnSp>
        <p:nvCxnSpPr>
          <p:cNvPr id="153" name="Straight Connector 17"/>
          <p:cNvCxnSpPr/>
          <p:nvPr/>
        </p:nvCxnSpPr>
        <p:spPr>
          <a:xfrm>
            <a:off x="7772400" y="2569320"/>
            <a:ext cx="360" cy="3493080"/>
          </a:xfrm>
          <a:prstGeom prst="straightConnector1">
            <a:avLst/>
          </a:prstGeom>
          <a:ln cap="rnd" w="12700">
            <a:solidFill>
              <a:srgbClr val="b31166">
                <a:alpha val="40000"/>
              </a:srgbClr>
            </a:solidFill>
            <a:round/>
          </a:ln>
        </p:spPr>
      </p:cxnSp>
      <p:sp>
        <p:nvSpPr>
          <p:cNvPr id="154" name="PlaceHolder 8"/>
          <p:cNvSpPr>
            <a:spLocks noGrp="1"/>
          </p:cNvSpPr>
          <p:nvPr>
            <p:ph type="dt" idx="16"/>
          </p:nvPr>
        </p:nvSpPr>
        <p:spPr>
          <a:xfrm>
            <a:off x="10653120" y="6391800"/>
            <a:ext cx="990360" cy="304560"/>
          </a:xfrm>
          <a:prstGeom prst="rect">
            <a:avLst/>
          </a:prstGeom>
          <a:noFill/>
          <a:ln w="0">
            <a:noFill/>
          </a:ln>
        </p:spPr>
        <p:txBody>
          <a:bodyPr lIns="91440" rIns="91440" tIns="45720" bIns="45720" anchor="ctr">
            <a:noAutofit/>
          </a:bodyPr>
          <a:lstStyle>
            <a:lvl1pPr indent="0" algn="r" defTabSz="457200">
              <a:lnSpc>
                <a:spcPct val="100000"/>
              </a:lnSpc>
              <a:buNone/>
              <a:defRPr b="1" lang="en-US" sz="1000" spc="-1" strike="noStrike">
                <a:solidFill>
                  <a:schemeClr val="accent1"/>
                </a:solidFill>
                <a:latin typeface="Century Gothic"/>
              </a:defRPr>
            </a:lvl1pPr>
          </a:lstStyle>
          <a:p>
            <a:pPr indent="0" algn="r" defTabSz="457200">
              <a:lnSpc>
                <a:spcPct val="100000"/>
              </a:lnSpc>
              <a:buNone/>
            </a:pPr>
            <a:r>
              <a:rPr b="1" lang="en-US" sz="1000" spc="-1" strike="noStrike">
                <a:solidFill>
                  <a:schemeClr val="accent1"/>
                </a:solidFill>
                <a:latin typeface="Century Gothic"/>
              </a:rPr>
              <a:t>&lt;dátum/idő&gt;</a:t>
            </a:r>
            <a:endParaRPr b="0" lang="en-US" sz="1000" spc="-1" strike="noStrike">
              <a:solidFill>
                <a:srgbClr val="000000"/>
              </a:solidFill>
              <a:latin typeface="Times New Roman"/>
            </a:endParaRPr>
          </a:p>
        </p:txBody>
      </p:sp>
      <p:sp>
        <p:nvSpPr>
          <p:cNvPr id="155" name="PlaceHolder 9"/>
          <p:cNvSpPr>
            <a:spLocks noGrp="1"/>
          </p:cNvSpPr>
          <p:nvPr>
            <p:ph type="ftr" idx="17"/>
          </p:nvPr>
        </p:nvSpPr>
        <p:spPr>
          <a:xfrm>
            <a:off x="561240" y="6391800"/>
            <a:ext cx="3859560" cy="304560"/>
          </a:xfrm>
          <a:prstGeom prst="rect">
            <a:avLst/>
          </a:prstGeom>
          <a:noFill/>
          <a:ln w="0">
            <a:noFill/>
          </a:ln>
        </p:spPr>
        <p:txBody>
          <a:bodyPr lIns="91440" rIns="91440" tIns="45720" bIns="45720" anchor="ctr">
            <a:noAutofit/>
          </a:bodyPr>
          <a:lstStyle>
            <a:lvl1pPr indent="0" algn="ctr">
              <a:buNone/>
              <a:defRPr b="1" lang="en-US" sz="1000" spc="-1" strike="noStrike">
                <a:solidFill>
                  <a:schemeClr val="accent1"/>
                </a:solidFill>
                <a:latin typeface="Century Gothic"/>
              </a:defRPr>
            </a:lvl1pPr>
          </a:lstStyle>
          <a:p>
            <a:pPr indent="0" algn="ctr">
              <a:buNone/>
            </a:pPr>
            <a:r>
              <a:rPr b="1" lang="en-US" sz="1000" spc="-1" strike="noStrike">
                <a:solidFill>
                  <a:schemeClr val="accent1"/>
                </a:solidFill>
                <a:latin typeface="Century Gothic"/>
              </a:rPr>
              <a:t>&lt;élőláb&gt;</a:t>
            </a:r>
            <a:endParaRPr b="0" lang="en-US" sz="1000" spc="-1" strike="noStrike">
              <a:solidFill>
                <a:srgbClr val="000000"/>
              </a:solidFill>
              <a:latin typeface="Times New Roman"/>
            </a:endParaRPr>
          </a:p>
        </p:txBody>
      </p:sp>
      <p:sp>
        <p:nvSpPr>
          <p:cNvPr id="156" name="PlaceHolder 10"/>
          <p:cNvSpPr>
            <a:spLocks noGrp="1"/>
          </p:cNvSpPr>
          <p:nvPr>
            <p:ph type="sldNum" idx="18"/>
          </p:nvPr>
        </p:nvSpPr>
        <p:spPr>
          <a:xfrm>
            <a:off x="10352520" y="295560"/>
            <a:ext cx="837720" cy="767160"/>
          </a:xfrm>
          <a:prstGeom prst="rect">
            <a:avLst/>
          </a:prstGeom>
          <a:noFill/>
          <a:ln w="0">
            <a:noFill/>
          </a:ln>
        </p:spPr>
        <p:txBody>
          <a:bodyPr lIns="91440" rIns="91440" tIns="45720" bIns="45720" anchor="b">
            <a:noAutofit/>
          </a:bodyPr>
          <a:lstStyle>
            <a:lvl1pPr indent="0" algn="ctr" defTabSz="457200">
              <a:lnSpc>
                <a:spcPct val="100000"/>
              </a:lnSpc>
              <a:buNone/>
              <a:defRPr b="0" lang="en-US" sz="2800" spc="-1" strike="noStrike">
                <a:solidFill>
                  <a:schemeClr val="lt1"/>
                </a:solidFill>
                <a:latin typeface="Century Gothic"/>
              </a:defRPr>
            </a:lvl1pPr>
          </a:lstStyle>
          <a:p>
            <a:pPr indent="0" algn="ctr" defTabSz="457200">
              <a:lnSpc>
                <a:spcPct val="100000"/>
              </a:lnSpc>
              <a:buNone/>
            </a:pPr>
            <a:fld id="{7CE3F85C-15D9-44EC-A07A-44464A4E4192}" type="slidenum">
              <a:rPr b="0" lang="en-US" sz="2800" spc="-1" strike="noStrike">
                <a:solidFill>
                  <a:schemeClr val="lt1"/>
                </a:solidFill>
                <a:latin typeface="Century Gothic"/>
              </a:rPr>
              <a:t>&lt;szám&gt;</a:t>
            </a:fld>
            <a:endParaRPr b="0" lang="en-US" sz="28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59" r:id="rId3"/>
  </p:sldLayoutIdLst>
</p:sldMaster>
</file>

<file path=ppt/slideMasters/slideMaster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grpSp>
        <p:nvGrpSpPr>
          <p:cNvPr id="157" name="Group 7"/>
          <p:cNvGrpSpPr/>
          <p:nvPr/>
        </p:nvGrpSpPr>
        <p:grpSpPr>
          <a:xfrm>
            <a:off x="0" y="0"/>
            <a:ext cx="12191760" cy="6857640"/>
            <a:chOff x="0" y="0"/>
            <a:chExt cx="12191760" cy="6857640"/>
          </a:xfrm>
        </p:grpSpPr>
        <p:sp>
          <p:nvSpPr>
            <p:cNvPr id="158" name="Rectangle 6"/>
            <p:cNvSpPr/>
            <p:nvPr/>
          </p:nvSpPr>
          <p:spPr>
            <a:xfrm>
              <a:off x="0" y="0"/>
              <a:ext cx="12191760" cy="6857640"/>
            </a:xfrm>
            <a:prstGeom prst="rect">
              <a:avLst/>
            </a:prstGeom>
            <a:blipFill rotWithShape="0">
              <a:blip r:embed="rId2"/>
              <a:srcRect/>
              <a:stretch/>
            </a:blip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159" name="Oval 12"/>
            <p:cNvSpPr/>
            <p:nvPr/>
          </p:nvSpPr>
          <p:spPr>
            <a:xfrm>
              <a:off x="0" y="2666880"/>
              <a:ext cx="4190760" cy="4190760"/>
            </a:xfrm>
            <a:prstGeom prst="ellipse">
              <a:avLst/>
            </a:prstGeom>
            <a:gradFill rotWithShape="0">
              <a:gsLst>
                <a:gs pos="0">
                  <a:srgbClr val="9b6bf2">
                    <a:alpha val="11000"/>
                  </a:srgbClr>
                </a:gs>
                <a:gs pos="36000">
                  <a:srgbClr val="9b6bf2">
                    <a:alpha val="10000"/>
                  </a:srgbClr>
                </a:gs>
                <a:gs pos="75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160" name="Oval 14"/>
            <p:cNvSpPr/>
            <p:nvPr/>
          </p:nvSpPr>
          <p:spPr>
            <a:xfrm>
              <a:off x="0" y="2895480"/>
              <a:ext cx="2361960" cy="2361960"/>
            </a:xfrm>
            <a:prstGeom prst="ellipse">
              <a:avLst/>
            </a:prstGeom>
            <a:gradFill rotWithShape="0">
              <a:gsLst>
                <a:gs pos="0">
                  <a:srgbClr val="9b6bf2">
                    <a:alpha val="8000"/>
                  </a:srgbClr>
                </a:gs>
                <a:gs pos="36000">
                  <a:srgbClr val="9b6bf2">
                    <a:alpha val="8000"/>
                  </a:srgbClr>
                </a:gs>
                <a:gs pos="72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161" name="Oval 17"/>
            <p:cNvSpPr/>
            <p:nvPr/>
          </p:nvSpPr>
          <p:spPr>
            <a:xfrm>
              <a:off x="8609040" y="5867280"/>
              <a:ext cx="990360" cy="990360"/>
            </a:xfrm>
            <a:prstGeom prst="ellipse">
              <a:avLst/>
            </a:prstGeom>
            <a:gradFill rotWithShape="0">
              <a:gsLst>
                <a:gs pos="0">
                  <a:srgbClr val="9b6bf2">
                    <a:alpha val="14000"/>
                  </a:srgbClr>
                </a:gs>
                <a:gs pos="36000">
                  <a:srgbClr val="9b6bf2">
                    <a:alpha val="7000"/>
                  </a:srgbClr>
                </a:gs>
                <a:gs pos="66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162" name="Oval 15"/>
            <p:cNvSpPr/>
            <p:nvPr/>
          </p:nvSpPr>
          <p:spPr>
            <a:xfrm>
              <a:off x="8609040" y="1676520"/>
              <a:ext cx="2819160" cy="2819160"/>
            </a:xfrm>
            <a:prstGeom prst="ellipse">
              <a:avLst/>
            </a:prstGeom>
            <a:gradFill rotWithShape="0">
              <a:gsLst>
                <a:gs pos="0">
                  <a:srgbClr val="9b6bf2">
                    <a:alpha val="7000"/>
                  </a:srgbClr>
                </a:gs>
                <a:gs pos="36000">
                  <a:srgbClr val="9b6bf2">
                    <a:alpha val="6000"/>
                  </a:srgbClr>
                </a:gs>
                <a:gs pos="69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163" name="Oval 16"/>
            <p:cNvSpPr/>
            <p:nvPr/>
          </p:nvSpPr>
          <p:spPr>
            <a:xfrm>
              <a:off x="7999560" y="8640"/>
              <a:ext cx="1599840" cy="1599840"/>
            </a:xfrm>
            <a:prstGeom prst="ellipse">
              <a:avLst/>
            </a:prstGeom>
            <a:gradFill rotWithShape="0">
              <a:gsLst>
                <a:gs pos="0">
                  <a:srgbClr val="9b6bf2">
                    <a:alpha val="14000"/>
                  </a:srgbClr>
                </a:gs>
                <a:gs pos="36000">
                  <a:srgbClr val="9b6bf2">
                    <a:alpha val="7000"/>
                  </a:srgbClr>
                </a:gs>
                <a:gs pos="73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164" name="Freeform 5"/>
            <p:cNvSpPr/>
            <p:nvPr/>
          </p:nvSpPr>
          <p:spPr>
            <a:xfrm rot="21010200">
              <a:off x="8490960" y="1797480"/>
              <a:ext cx="3299040" cy="440640"/>
            </a:xfrm>
            <a:custGeom>
              <a:avLst/>
              <a:gdLst>
                <a:gd name="textAreaLeft" fmla="*/ 0 w 3299040"/>
                <a:gd name="textAreaRight" fmla="*/ 3299400 w 3299040"/>
                <a:gd name="textAreaTop" fmla="*/ 0 h 440640"/>
                <a:gd name="textAreaBottom" fmla="*/ 441000 h 440640"/>
              </a:gdLst>
              <a:ahLst/>
              <a:rect l="textAreaLeft" t="textAreaTop" r="textAreaRight" b="textAreaBottom"/>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sp>
          <p:nvSpPr>
            <p:cNvPr id="165" name="Freeform 5"/>
            <p:cNvSpPr/>
            <p:nvPr/>
          </p:nvSpPr>
          <p:spPr>
            <a:xfrm>
              <a:off x="459360" y="1866240"/>
              <a:ext cx="11277360" cy="4533480"/>
            </a:xfrm>
            <a:custGeom>
              <a:avLst/>
              <a:gdLst>
                <a:gd name="textAreaLeft" fmla="*/ 0 w 11277360"/>
                <a:gd name="textAreaRight" fmla="*/ 11277720 w 11277360"/>
                <a:gd name="textAreaTop" fmla="*/ 0 h 4533480"/>
                <a:gd name="textAreaBottom" fmla="*/ 4533840 h 4533480"/>
              </a:gdLst>
              <a:ahLst/>
              <a:rect l="textAreaLeft" t="textAreaTop" r="textAreaRight" b="textAreaBottom"/>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sp>
          <p:nvSpPr>
            <p:cNvPr id="166" name="Freeform 5"/>
            <p:cNvSpPr/>
            <p:nvPr/>
          </p:nvSpPr>
          <p:spPr>
            <a:xfrm>
              <a:off x="0" y="1440"/>
              <a:ext cx="12191760" cy="6856200"/>
            </a:xfrm>
            <a:custGeom>
              <a:avLst/>
              <a:gdLst>
                <a:gd name="textAreaLeft" fmla="*/ 0 w 12191760"/>
                <a:gd name="textAreaRight" fmla="*/ 12192120 w 12191760"/>
                <a:gd name="textAreaTop" fmla="*/ 0 h 6856200"/>
                <a:gd name="textAreaBottom" fmla="*/ 6856560 h 6856200"/>
              </a:gdLst>
              <a:ahLst/>
              <a:rect l="textAreaLeft" t="textAreaTop" r="textAreaRight" b="textAreaBottom"/>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grpSp>
      <p:sp>
        <p:nvSpPr>
          <p:cNvPr id="167" name="Rectangle 20"/>
          <p:cNvSpPr/>
          <p:nvPr/>
        </p:nvSpPr>
        <p:spPr>
          <a:xfrm>
            <a:off x="10437840" y="0"/>
            <a:ext cx="685440" cy="1142640"/>
          </a:xfrm>
          <a:prstGeom prst="rect">
            <a:avLst/>
          </a:prstGeom>
          <a:solidFill>
            <a:schemeClr val="accent1"/>
          </a:soli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ffffff"/>
              </a:solidFill>
              <a:latin typeface="Arial"/>
            </a:endParaRPr>
          </a:p>
        </p:txBody>
      </p:sp>
      <p:sp>
        <p:nvSpPr>
          <p:cNvPr id="168" name="PlaceHolder 1"/>
          <p:cNvSpPr>
            <a:spLocks noGrp="1"/>
          </p:cNvSpPr>
          <p:nvPr>
            <p:ph type="title"/>
          </p:nvPr>
        </p:nvSpPr>
        <p:spPr>
          <a:xfrm>
            <a:off x="1154880" y="973800"/>
            <a:ext cx="8825400" cy="706680"/>
          </a:xfrm>
          <a:prstGeom prst="rect">
            <a:avLst/>
          </a:prstGeom>
          <a:noFill/>
          <a:ln w="0">
            <a:noFill/>
          </a:ln>
        </p:spPr>
        <p:txBody>
          <a:bodyPr lIns="91440" rIns="91440" tIns="45720" bIns="45720" anchor="ctr">
            <a:noAutofit/>
          </a:bodyPr>
          <a:p>
            <a:pPr indent="0" defTabSz="457200">
              <a:lnSpc>
                <a:spcPct val="100000"/>
              </a:lnSpc>
              <a:buNone/>
            </a:pPr>
            <a:r>
              <a:rPr b="0" lang="hu-HU" sz="3600" spc="-1" strike="noStrike">
                <a:solidFill>
                  <a:schemeClr val="lt2"/>
                </a:solidFill>
                <a:latin typeface="Century Gothic"/>
              </a:rPr>
              <a:t>Mintacím szerkesztése</a:t>
            </a:r>
            <a:endParaRPr b="0" lang="en-US" sz="3600" spc="-1" strike="noStrike">
              <a:solidFill>
                <a:schemeClr val="dk1"/>
              </a:solidFill>
              <a:latin typeface="Century Gothic"/>
            </a:endParaRPr>
          </a:p>
        </p:txBody>
      </p:sp>
      <p:sp>
        <p:nvSpPr>
          <p:cNvPr id="169" name="PlaceHolder 2"/>
          <p:cNvSpPr>
            <a:spLocks noGrp="1"/>
          </p:cNvSpPr>
          <p:nvPr>
            <p:ph type="body"/>
          </p:nvPr>
        </p:nvSpPr>
        <p:spPr>
          <a:xfrm>
            <a:off x="1154880" y="4532760"/>
            <a:ext cx="3049920" cy="576000"/>
          </a:xfrm>
          <a:prstGeom prst="rect">
            <a:avLst/>
          </a:prstGeom>
          <a:noFill/>
          <a:ln w="0">
            <a:noFill/>
          </a:ln>
        </p:spPr>
        <p:txBody>
          <a:bodyPr lIns="91440" rIns="91440" tIns="45720" bIns="45720" anchor="b">
            <a:noAutofit/>
          </a:bodyPr>
          <a:p>
            <a:pPr indent="0" defTabSz="457200">
              <a:lnSpc>
                <a:spcPct val="100000"/>
              </a:lnSpc>
              <a:spcBef>
                <a:spcPts val="1001"/>
              </a:spcBef>
              <a:buNone/>
              <a:tabLst>
                <a:tab algn="l" pos="0"/>
              </a:tabLst>
            </a:pPr>
            <a:r>
              <a:rPr b="0" lang="hu-HU" sz="2400" spc="-1" strike="noStrike">
                <a:solidFill>
                  <a:schemeClr val="accent1">
                    <a:lumMod val="60000"/>
                    <a:lumOff val="40000"/>
                  </a:schemeClr>
                </a:solidFill>
                <a:latin typeface="Century Gothic"/>
              </a:rPr>
              <a:t>Mintaszöveg szerkesztése</a:t>
            </a:r>
            <a:endParaRPr b="0" lang="en-US" sz="2400" spc="-1" strike="noStrike">
              <a:solidFill>
                <a:schemeClr val="dk1">
                  <a:lumMod val="75000"/>
                  <a:lumOff val="25000"/>
                </a:schemeClr>
              </a:solidFill>
              <a:latin typeface="Century Gothic"/>
            </a:endParaRPr>
          </a:p>
        </p:txBody>
      </p:sp>
      <p:sp>
        <p:nvSpPr>
          <p:cNvPr id="170" name="PlaceHolder 3"/>
          <p:cNvSpPr>
            <a:spLocks noGrp="1"/>
          </p:cNvSpPr>
          <p:nvPr>
            <p:ph type="body"/>
          </p:nvPr>
        </p:nvSpPr>
        <p:spPr>
          <a:xfrm>
            <a:off x="1334520" y="2603520"/>
            <a:ext cx="2691000" cy="1591200"/>
          </a:xfrm>
          <a:prstGeom prst="rect">
            <a:avLst/>
          </a:prstGeom>
          <a:noFill/>
          <a:ln w="0">
            <a:noFill/>
          </a:ln>
          <a:effectLst>
            <a:outerShdw dist="50760" dir="5400000" blurRad="50760" rotWithShape="0">
              <a:srgbClr val="000000">
                <a:alpha val="43000"/>
              </a:srgbClr>
            </a:outerShdw>
          </a:effectLst>
        </p:spPr>
        <p:txBody>
          <a:bodyPr lIns="90000" rIns="90000" tIns="45000" bIns="45000" anchor="t">
            <a:normAutofit/>
          </a:bodyPr>
          <a:p>
            <a:pPr indent="0" algn="ctr" defTabSz="457200">
              <a:lnSpc>
                <a:spcPct val="100000"/>
              </a:lnSpc>
              <a:buNone/>
              <a:tabLst>
                <a:tab algn="l" pos="0"/>
              </a:tabLst>
            </a:pPr>
            <a:r>
              <a:rPr b="0" lang="hu-HU" sz="1600" spc="-1" strike="noStrike">
                <a:solidFill>
                  <a:schemeClr val="dk1"/>
                </a:solidFill>
                <a:latin typeface="Century Gothic"/>
              </a:rPr>
              <a:t>Kép beszúrásához kattintson az ikonra</a:t>
            </a:r>
            <a:endParaRPr b="0" lang="en-US" sz="1600" spc="-1" strike="noStrike">
              <a:solidFill>
                <a:schemeClr val="dk1">
                  <a:lumMod val="75000"/>
                  <a:lumOff val="25000"/>
                </a:schemeClr>
              </a:solidFill>
              <a:latin typeface="Century Gothic"/>
            </a:endParaRPr>
          </a:p>
        </p:txBody>
      </p:sp>
      <p:sp>
        <p:nvSpPr>
          <p:cNvPr id="171" name="PlaceHolder 4"/>
          <p:cNvSpPr>
            <a:spLocks noGrp="1"/>
          </p:cNvSpPr>
          <p:nvPr>
            <p:ph type="body"/>
          </p:nvPr>
        </p:nvSpPr>
        <p:spPr>
          <a:xfrm>
            <a:off x="1154880" y="5109120"/>
            <a:ext cx="3049920" cy="917640"/>
          </a:xfrm>
          <a:prstGeom prst="rect">
            <a:avLst/>
          </a:prstGeom>
          <a:noFill/>
          <a:ln w="0">
            <a:noFill/>
          </a:ln>
        </p:spPr>
        <p:txBody>
          <a:bodyPr lIns="91440" rIns="91440" tIns="45720" bIns="45720" anchor="t">
            <a:normAutofit/>
          </a:bodyPr>
          <a:p>
            <a:pPr indent="0" defTabSz="457200">
              <a:lnSpc>
                <a:spcPct val="100000"/>
              </a:lnSpc>
              <a:spcBef>
                <a:spcPts val="1001"/>
              </a:spcBef>
              <a:buNone/>
              <a:tabLst>
                <a:tab algn="l" pos="0"/>
              </a:tabLst>
            </a:pPr>
            <a:r>
              <a:rPr b="0" lang="hu-HU" sz="1400" spc="-1" strike="noStrike">
                <a:solidFill>
                  <a:schemeClr val="dk1">
                    <a:lumMod val="75000"/>
                    <a:lumOff val="25000"/>
                  </a:schemeClr>
                </a:solidFill>
                <a:latin typeface="Century Gothic"/>
              </a:rPr>
              <a:t>Mintaszöveg szerkesztése</a:t>
            </a:r>
            <a:endParaRPr b="0" lang="en-US" sz="1400" spc="-1" strike="noStrike">
              <a:solidFill>
                <a:schemeClr val="dk1">
                  <a:lumMod val="75000"/>
                  <a:lumOff val="25000"/>
                </a:schemeClr>
              </a:solidFill>
              <a:latin typeface="Century Gothic"/>
            </a:endParaRPr>
          </a:p>
        </p:txBody>
      </p:sp>
      <p:sp>
        <p:nvSpPr>
          <p:cNvPr id="172" name="PlaceHolder 5"/>
          <p:cNvSpPr>
            <a:spLocks noGrp="1"/>
          </p:cNvSpPr>
          <p:nvPr>
            <p:ph type="body"/>
          </p:nvPr>
        </p:nvSpPr>
        <p:spPr>
          <a:xfrm>
            <a:off x="4568760" y="4532760"/>
            <a:ext cx="3049920" cy="576000"/>
          </a:xfrm>
          <a:prstGeom prst="rect">
            <a:avLst/>
          </a:prstGeom>
          <a:noFill/>
          <a:ln w="0">
            <a:noFill/>
          </a:ln>
        </p:spPr>
        <p:txBody>
          <a:bodyPr lIns="91440" rIns="91440" tIns="45720" bIns="45720" anchor="b">
            <a:noAutofit/>
          </a:bodyPr>
          <a:p>
            <a:pPr indent="0" defTabSz="457200">
              <a:lnSpc>
                <a:spcPct val="100000"/>
              </a:lnSpc>
              <a:spcBef>
                <a:spcPts val="1001"/>
              </a:spcBef>
              <a:buNone/>
              <a:tabLst>
                <a:tab algn="l" pos="0"/>
              </a:tabLst>
            </a:pPr>
            <a:r>
              <a:rPr b="0" lang="hu-HU" sz="2400" spc="-1" strike="noStrike">
                <a:solidFill>
                  <a:schemeClr val="accent1">
                    <a:lumMod val="60000"/>
                    <a:lumOff val="40000"/>
                  </a:schemeClr>
                </a:solidFill>
                <a:latin typeface="Century Gothic"/>
              </a:rPr>
              <a:t>Mintaszöveg szerkesztése</a:t>
            </a:r>
            <a:endParaRPr b="0" lang="en-US" sz="2400" spc="-1" strike="noStrike">
              <a:solidFill>
                <a:schemeClr val="dk1">
                  <a:lumMod val="75000"/>
                  <a:lumOff val="25000"/>
                </a:schemeClr>
              </a:solidFill>
              <a:latin typeface="Century Gothic"/>
            </a:endParaRPr>
          </a:p>
        </p:txBody>
      </p:sp>
      <p:sp>
        <p:nvSpPr>
          <p:cNvPr id="173" name="PlaceHolder 6"/>
          <p:cNvSpPr>
            <a:spLocks noGrp="1"/>
          </p:cNvSpPr>
          <p:nvPr>
            <p:ph type="body"/>
          </p:nvPr>
        </p:nvSpPr>
        <p:spPr>
          <a:xfrm>
            <a:off x="4748400" y="2603520"/>
            <a:ext cx="2691000" cy="1591200"/>
          </a:xfrm>
          <a:prstGeom prst="rect">
            <a:avLst/>
          </a:prstGeom>
          <a:noFill/>
          <a:ln w="0">
            <a:noFill/>
          </a:ln>
          <a:effectLst>
            <a:outerShdw dist="50760" dir="5400000" blurRad="50760" rotWithShape="0">
              <a:srgbClr val="000000">
                <a:alpha val="43000"/>
              </a:srgbClr>
            </a:outerShdw>
          </a:effectLst>
        </p:spPr>
        <p:txBody>
          <a:bodyPr lIns="90000" rIns="90000" tIns="45000" bIns="45000" anchor="t">
            <a:normAutofit/>
          </a:bodyPr>
          <a:p>
            <a:pPr indent="0" algn="ctr" defTabSz="457200">
              <a:lnSpc>
                <a:spcPct val="100000"/>
              </a:lnSpc>
              <a:buNone/>
              <a:tabLst>
                <a:tab algn="l" pos="0"/>
              </a:tabLst>
            </a:pPr>
            <a:r>
              <a:rPr b="0" lang="hu-HU" sz="1600" spc="-1" strike="noStrike">
                <a:solidFill>
                  <a:schemeClr val="dk1"/>
                </a:solidFill>
                <a:latin typeface="Century Gothic"/>
              </a:rPr>
              <a:t>Kép beszúrásához kattintson az ikonra</a:t>
            </a:r>
            <a:endParaRPr b="0" lang="en-US" sz="1600" spc="-1" strike="noStrike">
              <a:solidFill>
                <a:schemeClr val="dk1">
                  <a:lumMod val="75000"/>
                  <a:lumOff val="25000"/>
                </a:schemeClr>
              </a:solidFill>
              <a:latin typeface="Century Gothic"/>
            </a:endParaRPr>
          </a:p>
        </p:txBody>
      </p:sp>
      <p:sp>
        <p:nvSpPr>
          <p:cNvPr id="174" name="PlaceHolder 7"/>
          <p:cNvSpPr>
            <a:spLocks noGrp="1"/>
          </p:cNvSpPr>
          <p:nvPr>
            <p:ph type="body"/>
          </p:nvPr>
        </p:nvSpPr>
        <p:spPr>
          <a:xfrm>
            <a:off x="4570200" y="5109120"/>
            <a:ext cx="3049920" cy="917640"/>
          </a:xfrm>
          <a:prstGeom prst="rect">
            <a:avLst/>
          </a:prstGeom>
          <a:noFill/>
          <a:ln w="0">
            <a:noFill/>
          </a:ln>
        </p:spPr>
        <p:txBody>
          <a:bodyPr lIns="91440" rIns="91440" tIns="45720" bIns="45720" anchor="t">
            <a:normAutofit/>
          </a:bodyPr>
          <a:p>
            <a:pPr indent="0" defTabSz="457200">
              <a:lnSpc>
                <a:spcPct val="100000"/>
              </a:lnSpc>
              <a:spcBef>
                <a:spcPts val="1001"/>
              </a:spcBef>
              <a:buNone/>
              <a:tabLst>
                <a:tab algn="l" pos="0"/>
              </a:tabLst>
            </a:pPr>
            <a:r>
              <a:rPr b="0" lang="hu-HU" sz="1400" spc="-1" strike="noStrike">
                <a:solidFill>
                  <a:schemeClr val="dk1">
                    <a:lumMod val="75000"/>
                    <a:lumOff val="25000"/>
                  </a:schemeClr>
                </a:solidFill>
                <a:latin typeface="Century Gothic"/>
              </a:rPr>
              <a:t>Mintaszöveg szerkesztése</a:t>
            </a:r>
            <a:endParaRPr b="0" lang="en-US" sz="1400" spc="-1" strike="noStrike">
              <a:solidFill>
                <a:schemeClr val="dk1">
                  <a:lumMod val="75000"/>
                  <a:lumOff val="25000"/>
                </a:schemeClr>
              </a:solidFill>
              <a:latin typeface="Century Gothic"/>
            </a:endParaRPr>
          </a:p>
        </p:txBody>
      </p:sp>
      <p:sp>
        <p:nvSpPr>
          <p:cNvPr id="175" name="PlaceHolder 8"/>
          <p:cNvSpPr>
            <a:spLocks noGrp="1"/>
          </p:cNvSpPr>
          <p:nvPr>
            <p:ph type="body"/>
          </p:nvPr>
        </p:nvSpPr>
        <p:spPr>
          <a:xfrm>
            <a:off x="7982640" y="4532760"/>
            <a:ext cx="3050640" cy="576000"/>
          </a:xfrm>
          <a:prstGeom prst="rect">
            <a:avLst/>
          </a:prstGeom>
          <a:noFill/>
          <a:ln w="0">
            <a:noFill/>
          </a:ln>
        </p:spPr>
        <p:txBody>
          <a:bodyPr lIns="91440" rIns="91440" tIns="45720" bIns="45720" anchor="b">
            <a:noAutofit/>
          </a:bodyPr>
          <a:p>
            <a:pPr indent="0" defTabSz="457200">
              <a:lnSpc>
                <a:spcPct val="100000"/>
              </a:lnSpc>
              <a:spcBef>
                <a:spcPts val="1001"/>
              </a:spcBef>
              <a:buNone/>
              <a:tabLst>
                <a:tab algn="l" pos="0"/>
              </a:tabLst>
            </a:pPr>
            <a:r>
              <a:rPr b="0" lang="hu-HU" sz="2400" spc="-1" strike="noStrike">
                <a:solidFill>
                  <a:schemeClr val="accent1">
                    <a:lumMod val="60000"/>
                    <a:lumOff val="40000"/>
                  </a:schemeClr>
                </a:solidFill>
                <a:latin typeface="Century Gothic"/>
              </a:rPr>
              <a:t>Mintaszöveg szerkesztése</a:t>
            </a:r>
            <a:endParaRPr b="0" lang="en-US" sz="2400" spc="-1" strike="noStrike">
              <a:solidFill>
                <a:schemeClr val="dk1">
                  <a:lumMod val="75000"/>
                  <a:lumOff val="25000"/>
                </a:schemeClr>
              </a:solidFill>
              <a:latin typeface="Century Gothic"/>
            </a:endParaRPr>
          </a:p>
        </p:txBody>
      </p:sp>
      <p:sp>
        <p:nvSpPr>
          <p:cNvPr id="176" name="PlaceHolder 9"/>
          <p:cNvSpPr>
            <a:spLocks noGrp="1"/>
          </p:cNvSpPr>
          <p:nvPr>
            <p:ph type="body"/>
          </p:nvPr>
        </p:nvSpPr>
        <p:spPr>
          <a:xfrm>
            <a:off x="8163000" y="2603520"/>
            <a:ext cx="2691000" cy="1591200"/>
          </a:xfrm>
          <a:prstGeom prst="rect">
            <a:avLst/>
          </a:prstGeom>
          <a:noFill/>
          <a:ln w="0">
            <a:noFill/>
          </a:ln>
          <a:effectLst>
            <a:outerShdw dist="50760" dir="5400000" blurRad="50760" rotWithShape="0">
              <a:srgbClr val="000000">
                <a:alpha val="43000"/>
              </a:srgbClr>
            </a:outerShdw>
          </a:effectLst>
        </p:spPr>
        <p:txBody>
          <a:bodyPr lIns="90000" rIns="90000" tIns="45000" bIns="45000" anchor="t">
            <a:normAutofit/>
          </a:bodyPr>
          <a:p>
            <a:pPr indent="0" algn="ctr" defTabSz="457200">
              <a:lnSpc>
                <a:spcPct val="100000"/>
              </a:lnSpc>
              <a:buNone/>
              <a:tabLst>
                <a:tab algn="l" pos="0"/>
              </a:tabLst>
            </a:pPr>
            <a:r>
              <a:rPr b="0" lang="hu-HU" sz="1600" spc="-1" strike="noStrike">
                <a:solidFill>
                  <a:schemeClr val="dk1"/>
                </a:solidFill>
                <a:latin typeface="Century Gothic"/>
              </a:rPr>
              <a:t>Kép beszúrásához kattintson az ikonra</a:t>
            </a:r>
            <a:endParaRPr b="0" lang="en-US" sz="1600" spc="-1" strike="noStrike">
              <a:solidFill>
                <a:schemeClr val="dk1">
                  <a:lumMod val="75000"/>
                  <a:lumOff val="25000"/>
                </a:schemeClr>
              </a:solidFill>
              <a:latin typeface="Century Gothic"/>
            </a:endParaRPr>
          </a:p>
        </p:txBody>
      </p:sp>
      <p:sp>
        <p:nvSpPr>
          <p:cNvPr id="177" name="PlaceHolder 10"/>
          <p:cNvSpPr>
            <a:spLocks noGrp="1"/>
          </p:cNvSpPr>
          <p:nvPr>
            <p:ph type="body"/>
          </p:nvPr>
        </p:nvSpPr>
        <p:spPr>
          <a:xfrm>
            <a:off x="7982640" y="5109120"/>
            <a:ext cx="3050640" cy="917640"/>
          </a:xfrm>
          <a:prstGeom prst="rect">
            <a:avLst/>
          </a:prstGeom>
          <a:noFill/>
          <a:ln w="0">
            <a:noFill/>
          </a:ln>
        </p:spPr>
        <p:txBody>
          <a:bodyPr lIns="91440" rIns="91440" tIns="45720" bIns="45720" anchor="t">
            <a:normAutofit/>
          </a:bodyPr>
          <a:p>
            <a:pPr indent="0" defTabSz="457200">
              <a:lnSpc>
                <a:spcPct val="100000"/>
              </a:lnSpc>
              <a:spcBef>
                <a:spcPts val="1001"/>
              </a:spcBef>
              <a:buNone/>
              <a:tabLst>
                <a:tab algn="l" pos="0"/>
              </a:tabLst>
            </a:pPr>
            <a:r>
              <a:rPr b="0" lang="hu-HU" sz="1400" spc="-1" strike="noStrike">
                <a:solidFill>
                  <a:schemeClr val="dk1">
                    <a:lumMod val="75000"/>
                    <a:lumOff val="25000"/>
                  </a:schemeClr>
                </a:solidFill>
                <a:latin typeface="Century Gothic"/>
              </a:rPr>
              <a:t>Mintaszöveg szerkesztése</a:t>
            </a:r>
            <a:endParaRPr b="0" lang="en-US" sz="1400" spc="-1" strike="noStrike">
              <a:solidFill>
                <a:schemeClr val="dk1">
                  <a:lumMod val="75000"/>
                  <a:lumOff val="25000"/>
                </a:schemeClr>
              </a:solidFill>
              <a:latin typeface="Century Gothic"/>
            </a:endParaRPr>
          </a:p>
        </p:txBody>
      </p:sp>
      <p:cxnSp>
        <p:nvCxnSpPr>
          <p:cNvPr id="178" name="Straight Connector 42"/>
          <p:cNvCxnSpPr/>
          <p:nvPr/>
        </p:nvCxnSpPr>
        <p:spPr>
          <a:xfrm>
            <a:off x="4405680" y="2569320"/>
            <a:ext cx="360" cy="3493080"/>
          </a:xfrm>
          <a:prstGeom prst="straightConnector1">
            <a:avLst/>
          </a:prstGeom>
          <a:ln cap="rnd" w="12700">
            <a:solidFill>
              <a:srgbClr val="b31166">
                <a:alpha val="40000"/>
              </a:srgbClr>
            </a:solidFill>
            <a:round/>
          </a:ln>
        </p:spPr>
      </p:cxnSp>
      <p:cxnSp>
        <p:nvCxnSpPr>
          <p:cNvPr id="179" name="Straight Connector 43"/>
          <p:cNvCxnSpPr/>
          <p:nvPr/>
        </p:nvCxnSpPr>
        <p:spPr>
          <a:xfrm>
            <a:off x="7797600" y="2569320"/>
            <a:ext cx="360" cy="3493080"/>
          </a:xfrm>
          <a:prstGeom prst="straightConnector1">
            <a:avLst/>
          </a:prstGeom>
          <a:ln cap="rnd" w="12700">
            <a:solidFill>
              <a:srgbClr val="b31166">
                <a:alpha val="40000"/>
              </a:srgbClr>
            </a:solidFill>
            <a:round/>
          </a:ln>
        </p:spPr>
      </p:cxnSp>
      <p:sp>
        <p:nvSpPr>
          <p:cNvPr id="180" name="PlaceHolder 11"/>
          <p:cNvSpPr>
            <a:spLocks noGrp="1"/>
          </p:cNvSpPr>
          <p:nvPr>
            <p:ph type="dt" idx="19"/>
          </p:nvPr>
        </p:nvSpPr>
        <p:spPr>
          <a:xfrm>
            <a:off x="10653120" y="6391800"/>
            <a:ext cx="990360" cy="304560"/>
          </a:xfrm>
          <a:prstGeom prst="rect">
            <a:avLst/>
          </a:prstGeom>
          <a:noFill/>
          <a:ln w="0">
            <a:noFill/>
          </a:ln>
        </p:spPr>
        <p:txBody>
          <a:bodyPr lIns="91440" rIns="91440" tIns="45720" bIns="45720" anchor="ctr">
            <a:noAutofit/>
          </a:bodyPr>
          <a:lstStyle>
            <a:lvl1pPr indent="0" algn="r" defTabSz="457200">
              <a:lnSpc>
                <a:spcPct val="100000"/>
              </a:lnSpc>
              <a:buNone/>
              <a:defRPr b="1" lang="en-US" sz="1000" spc="-1" strike="noStrike">
                <a:solidFill>
                  <a:schemeClr val="accent1"/>
                </a:solidFill>
                <a:latin typeface="Century Gothic"/>
              </a:defRPr>
            </a:lvl1pPr>
          </a:lstStyle>
          <a:p>
            <a:pPr indent="0" algn="r" defTabSz="457200">
              <a:lnSpc>
                <a:spcPct val="100000"/>
              </a:lnSpc>
              <a:buNone/>
            </a:pPr>
            <a:r>
              <a:rPr b="1" lang="en-US" sz="1000" spc="-1" strike="noStrike">
                <a:solidFill>
                  <a:schemeClr val="accent1"/>
                </a:solidFill>
                <a:latin typeface="Century Gothic"/>
              </a:rPr>
              <a:t>&lt;dátum/idő&gt;</a:t>
            </a:r>
            <a:endParaRPr b="0" lang="en-US" sz="1000" spc="-1" strike="noStrike">
              <a:solidFill>
                <a:srgbClr val="000000"/>
              </a:solidFill>
              <a:latin typeface="Times New Roman"/>
            </a:endParaRPr>
          </a:p>
        </p:txBody>
      </p:sp>
      <p:sp>
        <p:nvSpPr>
          <p:cNvPr id="181" name="PlaceHolder 12"/>
          <p:cNvSpPr>
            <a:spLocks noGrp="1"/>
          </p:cNvSpPr>
          <p:nvPr>
            <p:ph type="ftr" idx="20"/>
          </p:nvPr>
        </p:nvSpPr>
        <p:spPr>
          <a:xfrm>
            <a:off x="561240" y="6391800"/>
            <a:ext cx="3643920" cy="304560"/>
          </a:xfrm>
          <a:prstGeom prst="rect">
            <a:avLst/>
          </a:prstGeom>
          <a:noFill/>
          <a:ln w="0">
            <a:noFill/>
          </a:ln>
        </p:spPr>
        <p:txBody>
          <a:bodyPr lIns="91440" rIns="91440" tIns="45720" bIns="45720" anchor="ctr">
            <a:noAutofit/>
          </a:bodyPr>
          <a:lstStyle>
            <a:lvl1pPr indent="0" algn="ctr">
              <a:buNone/>
              <a:defRPr b="1" lang="en-US" sz="1000" spc="-1" strike="noStrike">
                <a:solidFill>
                  <a:schemeClr val="accent1"/>
                </a:solidFill>
                <a:latin typeface="Century Gothic"/>
              </a:defRPr>
            </a:lvl1pPr>
          </a:lstStyle>
          <a:p>
            <a:pPr indent="0" algn="ctr">
              <a:buNone/>
            </a:pPr>
            <a:r>
              <a:rPr b="1" lang="en-US" sz="1000" spc="-1" strike="noStrike">
                <a:solidFill>
                  <a:schemeClr val="accent1"/>
                </a:solidFill>
                <a:latin typeface="Century Gothic"/>
              </a:rPr>
              <a:t>&lt;élőláb&gt;</a:t>
            </a:r>
            <a:endParaRPr b="0" lang="en-US" sz="1000" spc="-1" strike="noStrike">
              <a:solidFill>
                <a:srgbClr val="000000"/>
              </a:solidFill>
              <a:latin typeface="Times New Roman"/>
            </a:endParaRPr>
          </a:p>
        </p:txBody>
      </p:sp>
      <p:sp>
        <p:nvSpPr>
          <p:cNvPr id="182" name="PlaceHolder 13"/>
          <p:cNvSpPr>
            <a:spLocks noGrp="1"/>
          </p:cNvSpPr>
          <p:nvPr>
            <p:ph type="sldNum" idx="21"/>
          </p:nvPr>
        </p:nvSpPr>
        <p:spPr>
          <a:xfrm>
            <a:off x="10352520" y="295560"/>
            <a:ext cx="837720" cy="767160"/>
          </a:xfrm>
          <a:prstGeom prst="rect">
            <a:avLst/>
          </a:prstGeom>
          <a:noFill/>
          <a:ln w="0">
            <a:noFill/>
          </a:ln>
        </p:spPr>
        <p:txBody>
          <a:bodyPr lIns="91440" rIns="91440" tIns="45720" bIns="45720" anchor="b">
            <a:noAutofit/>
          </a:bodyPr>
          <a:lstStyle>
            <a:lvl1pPr indent="0" algn="ctr" defTabSz="457200">
              <a:lnSpc>
                <a:spcPct val="100000"/>
              </a:lnSpc>
              <a:buNone/>
              <a:defRPr b="0" lang="en-US" sz="2800" spc="-1" strike="noStrike">
                <a:solidFill>
                  <a:schemeClr val="lt1"/>
                </a:solidFill>
                <a:latin typeface="Century Gothic"/>
              </a:defRPr>
            </a:lvl1pPr>
          </a:lstStyle>
          <a:p>
            <a:pPr indent="0" algn="ctr" defTabSz="457200">
              <a:lnSpc>
                <a:spcPct val="100000"/>
              </a:lnSpc>
              <a:buNone/>
            </a:pPr>
            <a:fld id="{905C003D-0756-4AF2-AE6A-8290B64B93C1}" type="slidenum">
              <a:rPr b="0" lang="en-US" sz="2800" spc="-1" strike="noStrike">
                <a:solidFill>
                  <a:schemeClr val="lt1"/>
                </a:solidFill>
                <a:latin typeface="Century Gothic"/>
              </a:rPr>
              <a:t>&lt;szám&gt;</a:t>
            </a:fld>
            <a:endParaRPr b="0" lang="en-US" sz="28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61" r:id="rId3"/>
  </p:sldLayoutIdLst>
</p:sldMaster>
</file>

<file path=ppt/slideMasters/slideMaster8.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grpSp>
        <p:nvGrpSpPr>
          <p:cNvPr id="183" name="Group 7"/>
          <p:cNvGrpSpPr/>
          <p:nvPr/>
        </p:nvGrpSpPr>
        <p:grpSpPr>
          <a:xfrm>
            <a:off x="0" y="0"/>
            <a:ext cx="12191760" cy="6857640"/>
            <a:chOff x="0" y="0"/>
            <a:chExt cx="12191760" cy="6857640"/>
          </a:xfrm>
        </p:grpSpPr>
        <p:sp>
          <p:nvSpPr>
            <p:cNvPr id="184" name="Rectangle 6"/>
            <p:cNvSpPr/>
            <p:nvPr/>
          </p:nvSpPr>
          <p:spPr>
            <a:xfrm>
              <a:off x="0" y="0"/>
              <a:ext cx="12191760" cy="6857640"/>
            </a:xfrm>
            <a:prstGeom prst="rect">
              <a:avLst/>
            </a:prstGeom>
            <a:blipFill rotWithShape="0">
              <a:blip r:embed="rId2"/>
              <a:srcRect/>
              <a:stretch/>
            </a:blip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185" name="Oval 12"/>
            <p:cNvSpPr/>
            <p:nvPr/>
          </p:nvSpPr>
          <p:spPr>
            <a:xfrm>
              <a:off x="0" y="2666880"/>
              <a:ext cx="4190760" cy="4190760"/>
            </a:xfrm>
            <a:prstGeom prst="ellipse">
              <a:avLst/>
            </a:prstGeom>
            <a:gradFill rotWithShape="0">
              <a:gsLst>
                <a:gs pos="0">
                  <a:srgbClr val="9b6bf2">
                    <a:alpha val="11000"/>
                  </a:srgbClr>
                </a:gs>
                <a:gs pos="36000">
                  <a:srgbClr val="9b6bf2">
                    <a:alpha val="10000"/>
                  </a:srgbClr>
                </a:gs>
                <a:gs pos="75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186" name="Oval 14"/>
            <p:cNvSpPr/>
            <p:nvPr/>
          </p:nvSpPr>
          <p:spPr>
            <a:xfrm>
              <a:off x="0" y="2895480"/>
              <a:ext cx="2361960" cy="2361960"/>
            </a:xfrm>
            <a:prstGeom prst="ellipse">
              <a:avLst/>
            </a:prstGeom>
            <a:gradFill rotWithShape="0">
              <a:gsLst>
                <a:gs pos="0">
                  <a:srgbClr val="9b6bf2">
                    <a:alpha val="8000"/>
                  </a:srgbClr>
                </a:gs>
                <a:gs pos="36000">
                  <a:srgbClr val="9b6bf2">
                    <a:alpha val="8000"/>
                  </a:srgbClr>
                </a:gs>
                <a:gs pos="72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187" name="Oval 17"/>
            <p:cNvSpPr/>
            <p:nvPr/>
          </p:nvSpPr>
          <p:spPr>
            <a:xfrm>
              <a:off x="8609040" y="5867280"/>
              <a:ext cx="990360" cy="990360"/>
            </a:xfrm>
            <a:prstGeom prst="ellipse">
              <a:avLst/>
            </a:prstGeom>
            <a:gradFill rotWithShape="0">
              <a:gsLst>
                <a:gs pos="0">
                  <a:srgbClr val="9b6bf2">
                    <a:alpha val="14000"/>
                  </a:srgbClr>
                </a:gs>
                <a:gs pos="36000">
                  <a:srgbClr val="9b6bf2">
                    <a:alpha val="7000"/>
                  </a:srgbClr>
                </a:gs>
                <a:gs pos="66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188" name="Oval 15"/>
            <p:cNvSpPr/>
            <p:nvPr/>
          </p:nvSpPr>
          <p:spPr>
            <a:xfrm>
              <a:off x="8609040" y="1676520"/>
              <a:ext cx="2819160" cy="2819160"/>
            </a:xfrm>
            <a:prstGeom prst="ellipse">
              <a:avLst/>
            </a:prstGeom>
            <a:gradFill rotWithShape="0">
              <a:gsLst>
                <a:gs pos="0">
                  <a:srgbClr val="9b6bf2">
                    <a:alpha val="7000"/>
                  </a:srgbClr>
                </a:gs>
                <a:gs pos="36000">
                  <a:srgbClr val="9b6bf2">
                    <a:alpha val="6000"/>
                  </a:srgbClr>
                </a:gs>
                <a:gs pos="69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189" name="Oval 16"/>
            <p:cNvSpPr/>
            <p:nvPr/>
          </p:nvSpPr>
          <p:spPr>
            <a:xfrm>
              <a:off x="7999560" y="8640"/>
              <a:ext cx="1599840" cy="1599840"/>
            </a:xfrm>
            <a:prstGeom prst="ellipse">
              <a:avLst/>
            </a:prstGeom>
            <a:gradFill rotWithShape="0">
              <a:gsLst>
                <a:gs pos="0">
                  <a:srgbClr val="9b6bf2">
                    <a:alpha val="14000"/>
                  </a:srgbClr>
                </a:gs>
                <a:gs pos="36000">
                  <a:srgbClr val="9b6bf2">
                    <a:alpha val="7000"/>
                  </a:srgbClr>
                </a:gs>
                <a:gs pos="73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190" name="Freeform 5"/>
            <p:cNvSpPr/>
            <p:nvPr/>
          </p:nvSpPr>
          <p:spPr>
            <a:xfrm rot="21010200">
              <a:off x="8490960" y="1797480"/>
              <a:ext cx="3299040" cy="440640"/>
            </a:xfrm>
            <a:custGeom>
              <a:avLst/>
              <a:gdLst>
                <a:gd name="textAreaLeft" fmla="*/ 0 w 3299040"/>
                <a:gd name="textAreaRight" fmla="*/ 3299400 w 3299040"/>
                <a:gd name="textAreaTop" fmla="*/ 0 h 440640"/>
                <a:gd name="textAreaBottom" fmla="*/ 441000 h 440640"/>
              </a:gdLst>
              <a:ahLst/>
              <a:rect l="textAreaLeft" t="textAreaTop" r="textAreaRight" b="textAreaBottom"/>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sp>
          <p:nvSpPr>
            <p:cNvPr id="191" name="Freeform 5"/>
            <p:cNvSpPr/>
            <p:nvPr/>
          </p:nvSpPr>
          <p:spPr>
            <a:xfrm>
              <a:off x="459360" y="1866240"/>
              <a:ext cx="11277360" cy="4533480"/>
            </a:xfrm>
            <a:custGeom>
              <a:avLst/>
              <a:gdLst>
                <a:gd name="textAreaLeft" fmla="*/ 0 w 11277360"/>
                <a:gd name="textAreaRight" fmla="*/ 11277720 w 11277360"/>
                <a:gd name="textAreaTop" fmla="*/ 0 h 4533480"/>
                <a:gd name="textAreaBottom" fmla="*/ 4533840 h 4533480"/>
              </a:gdLst>
              <a:ahLst/>
              <a:rect l="textAreaLeft" t="textAreaTop" r="textAreaRight" b="textAreaBottom"/>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sp>
          <p:nvSpPr>
            <p:cNvPr id="192" name="Freeform 5"/>
            <p:cNvSpPr/>
            <p:nvPr/>
          </p:nvSpPr>
          <p:spPr>
            <a:xfrm>
              <a:off x="0" y="1440"/>
              <a:ext cx="12191760" cy="6856200"/>
            </a:xfrm>
            <a:custGeom>
              <a:avLst/>
              <a:gdLst>
                <a:gd name="textAreaLeft" fmla="*/ 0 w 12191760"/>
                <a:gd name="textAreaRight" fmla="*/ 12192120 w 12191760"/>
                <a:gd name="textAreaTop" fmla="*/ 0 h 6856200"/>
                <a:gd name="textAreaBottom" fmla="*/ 6856560 h 6856200"/>
              </a:gdLst>
              <a:ahLst/>
              <a:rect l="textAreaLeft" t="textAreaTop" r="textAreaRight" b="textAreaBottom"/>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grpSp>
      <p:sp>
        <p:nvSpPr>
          <p:cNvPr id="193" name="Rectangle 20"/>
          <p:cNvSpPr/>
          <p:nvPr/>
        </p:nvSpPr>
        <p:spPr>
          <a:xfrm>
            <a:off x="10437840" y="0"/>
            <a:ext cx="685440" cy="1142640"/>
          </a:xfrm>
          <a:prstGeom prst="rect">
            <a:avLst/>
          </a:prstGeom>
          <a:solidFill>
            <a:schemeClr val="accent1"/>
          </a:soli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ffffff"/>
              </a:solidFill>
              <a:latin typeface="Arial"/>
            </a:endParaRPr>
          </a:p>
        </p:txBody>
      </p:sp>
      <p:sp>
        <p:nvSpPr>
          <p:cNvPr id="194" name="PlaceHolder 1"/>
          <p:cNvSpPr>
            <a:spLocks noGrp="1"/>
          </p:cNvSpPr>
          <p:nvPr>
            <p:ph type="title"/>
          </p:nvPr>
        </p:nvSpPr>
        <p:spPr>
          <a:xfrm>
            <a:off x="1154880" y="973800"/>
            <a:ext cx="8825400" cy="706680"/>
          </a:xfrm>
          <a:prstGeom prst="rect">
            <a:avLst/>
          </a:prstGeom>
          <a:noFill/>
          <a:ln w="0">
            <a:noFill/>
          </a:ln>
        </p:spPr>
        <p:txBody>
          <a:bodyPr lIns="91440" rIns="91440" tIns="45720" bIns="45720" anchor="ctr">
            <a:noAutofit/>
          </a:bodyPr>
          <a:p>
            <a:pPr indent="0" defTabSz="457200">
              <a:lnSpc>
                <a:spcPct val="100000"/>
              </a:lnSpc>
              <a:buNone/>
            </a:pPr>
            <a:r>
              <a:rPr b="0" lang="hu-HU" sz="3600" spc="-1" strike="noStrike">
                <a:solidFill>
                  <a:schemeClr val="lt2"/>
                </a:solidFill>
                <a:latin typeface="Century Gothic"/>
              </a:rPr>
              <a:t>Mintacím szerkesztése</a:t>
            </a:r>
            <a:endParaRPr b="0" lang="en-US" sz="3600" spc="-1" strike="noStrike">
              <a:solidFill>
                <a:schemeClr val="dk1"/>
              </a:solidFill>
              <a:latin typeface="Century Gothic"/>
            </a:endParaRPr>
          </a:p>
        </p:txBody>
      </p:sp>
      <p:sp>
        <p:nvSpPr>
          <p:cNvPr id="195" name="PlaceHolder 2"/>
          <p:cNvSpPr>
            <a:spLocks noGrp="1"/>
          </p:cNvSpPr>
          <p:nvPr>
            <p:ph type="body"/>
          </p:nvPr>
        </p:nvSpPr>
        <p:spPr>
          <a:xfrm>
            <a:off x="1154880" y="2603520"/>
            <a:ext cx="8825400" cy="3416040"/>
          </a:xfrm>
          <a:prstGeom prst="rect">
            <a:avLst/>
          </a:prstGeom>
          <a:noFill/>
          <a:ln w="0">
            <a:noFill/>
          </a:ln>
        </p:spPr>
        <p:txBody>
          <a:bodyPr lIns="91440" rIns="91440" tIns="45720" bIns="45720" anchor="t" vert="eaVert">
            <a:noAutofit/>
          </a:bodyPr>
          <a:p>
            <a:pPr marL="343080" indent="-343080" defTabSz="457200">
              <a:lnSpc>
                <a:spcPct val="100000"/>
              </a:lnSpc>
              <a:spcBef>
                <a:spcPts val="1001"/>
              </a:spcBef>
              <a:buClr>
                <a:srgbClr val="b31166"/>
              </a:buClr>
              <a:buSzPct val="80000"/>
              <a:buFont typeface="Wingdings 3" charset="2"/>
              <a:buChar char=""/>
            </a:pPr>
            <a:r>
              <a:rPr b="0" lang="hu-HU" sz="1800" spc="-1" strike="noStrike">
                <a:solidFill>
                  <a:schemeClr val="dk1">
                    <a:lumMod val="75000"/>
                    <a:lumOff val="25000"/>
                  </a:schemeClr>
                </a:solidFill>
                <a:latin typeface="Century Gothic"/>
              </a:rPr>
              <a:t>Mintaszöveg szerkesztése</a:t>
            </a:r>
            <a:endParaRPr b="0" lang="en-US" sz="1800" spc="-1" strike="noStrike">
              <a:solidFill>
                <a:schemeClr val="dk1">
                  <a:lumMod val="75000"/>
                  <a:lumOff val="25000"/>
                </a:schemeClr>
              </a:solidFill>
              <a:latin typeface="Century Gothic"/>
            </a:endParaRPr>
          </a:p>
          <a:p>
            <a:pPr lvl="1" marL="743040" indent="-285840" defTabSz="457200">
              <a:lnSpc>
                <a:spcPct val="100000"/>
              </a:lnSpc>
              <a:spcBef>
                <a:spcPts val="1001"/>
              </a:spcBef>
              <a:buClr>
                <a:srgbClr val="b31166"/>
              </a:buClr>
              <a:buSzPct val="80000"/>
              <a:buFont typeface="Wingdings 3" charset="2"/>
              <a:buChar char=""/>
            </a:pPr>
            <a:r>
              <a:rPr b="0" lang="hu-HU" sz="1600" spc="-1" strike="noStrike">
                <a:solidFill>
                  <a:schemeClr val="dk1">
                    <a:lumMod val="75000"/>
                    <a:lumOff val="25000"/>
                  </a:schemeClr>
                </a:solidFill>
                <a:latin typeface="Century Gothic"/>
              </a:rPr>
              <a:t>Második szint</a:t>
            </a:r>
            <a:endParaRPr b="0" lang="en-US" sz="1600" spc="-1" strike="noStrike">
              <a:solidFill>
                <a:schemeClr val="dk1">
                  <a:lumMod val="75000"/>
                  <a:lumOff val="25000"/>
                </a:schemeClr>
              </a:solidFill>
              <a:latin typeface="Century Gothic"/>
            </a:endParaRPr>
          </a:p>
          <a:p>
            <a:pPr lvl="2" marL="1143000" indent="-228600" defTabSz="457200">
              <a:lnSpc>
                <a:spcPct val="100000"/>
              </a:lnSpc>
              <a:spcBef>
                <a:spcPts val="1001"/>
              </a:spcBef>
              <a:buClr>
                <a:srgbClr val="b31166"/>
              </a:buClr>
              <a:buSzPct val="80000"/>
              <a:buFont typeface="Wingdings 3" charset="2"/>
              <a:buChar char=""/>
            </a:pPr>
            <a:r>
              <a:rPr b="0" lang="hu-HU" sz="1400" spc="-1" strike="noStrike">
                <a:solidFill>
                  <a:schemeClr val="dk1">
                    <a:lumMod val="75000"/>
                    <a:lumOff val="25000"/>
                  </a:schemeClr>
                </a:solidFill>
                <a:latin typeface="Century Gothic"/>
              </a:rPr>
              <a:t>Harmadik szint</a:t>
            </a:r>
            <a:endParaRPr b="0" lang="en-US" sz="1400" spc="-1" strike="noStrike">
              <a:solidFill>
                <a:schemeClr val="dk1">
                  <a:lumMod val="75000"/>
                  <a:lumOff val="25000"/>
                </a:schemeClr>
              </a:solidFill>
              <a:latin typeface="Century Gothic"/>
            </a:endParaRPr>
          </a:p>
          <a:p>
            <a:pPr lvl="3" marL="1600200" indent="-228600" defTabSz="457200">
              <a:lnSpc>
                <a:spcPct val="100000"/>
              </a:lnSpc>
              <a:spcBef>
                <a:spcPts val="1001"/>
              </a:spcBef>
              <a:buClr>
                <a:srgbClr val="b31166"/>
              </a:buClr>
              <a:buSzPct val="80000"/>
              <a:buFont typeface="Wingdings 3" charset="2"/>
              <a:buChar char=""/>
            </a:pPr>
            <a:r>
              <a:rPr b="0" lang="hu-HU" sz="1200" spc="-1" strike="noStrike">
                <a:solidFill>
                  <a:schemeClr val="dk1">
                    <a:lumMod val="75000"/>
                    <a:lumOff val="25000"/>
                  </a:schemeClr>
                </a:solidFill>
                <a:latin typeface="Century Gothic"/>
              </a:rPr>
              <a:t>Negyedik szint</a:t>
            </a:r>
            <a:endParaRPr b="0" lang="en-US" sz="1200" spc="-1" strike="noStrike">
              <a:solidFill>
                <a:schemeClr val="dk1">
                  <a:lumMod val="75000"/>
                  <a:lumOff val="25000"/>
                </a:schemeClr>
              </a:solidFill>
              <a:latin typeface="Century Gothic"/>
            </a:endParaRPr>
          </a:p>
          <a:p>
            <a:pPr lvl="4" marL="2057400" indent="-228600" defTabSz="457200">
              <a:lnSpc>
                <a:spcPct val="100000"/>
              </a:lnSpc>
              <a:spcBef>
                <a:spcPts val="1001"/>
              </a:spcBef>
              <a:buClr>
                <a:srgbClr val="b31166"/>
              </a:buClr>
              <a:buSzPct val="80000"/>
              <a:buFont typeface="Wingdings 3" charset="2"/>
              <a:buChar char=""/>
            </a:pPr>
            <a:r>
              <a:rPr b="0" lang="hu-HU" sz="1200" spc="-1" strike="noStrike">
                <a:solidFill>
                  <a:schemeClr val="dk1">
                    <a:lumMod val="75000"/>
                    <a:lumOff val="25000"/>
                  </a:schemeClr>
                </a:solidFill>
                <a:latin typeface="Century Gothic"/>
              </a:rPr>
              <a:t>Ötödik szint</a:t>
            </a:r>
            <a:endParaRPr b="0" lang="en-US" sz="1200" spc="-1" strike="noStrike">
              <a:solidFill>
                <a:schemeClr val="dk1">
                  <a:lumMod val="75000"/>
                  <a:lumOff val="25000"/>
                </a:schemeClr>
              </a:solidFill>
              <a:latin typeface="Century Gothic"/>
            </a:endParaRPr>
          </a:p>
        </p:txBody>
      </p:sp>
      <p:sp>
        <p:nvSpPr>
          <p:cNvPr id="196" name="PlaceHolder 3"/>
          <p:cNvSpPr>
            <a:spLocks noGrp="1"/>
          </p:cNvSpPr>
          <p:nvPr>
            <p:ph type="dt" idx="22"/>
          </p:nvPr>
        </p:nvSpPr>
        <p:spPr>
          <a:xfrm>
            <a:off x="10695600" y="6391800"/>
            <a:ext cx="990360" cy="304560"/>
          </a:xfrm>
          <a:prstGeom prst="rect">
            <a:avLst/>
          </a:prstGeom>
          <a:noFill/>
          <a:ln w="0">
            <a:noFill/>
          </a:ln>
        </p:spPr>
        <p:txBody>
          <a:bodyPr lIns="91440" rIns="91440" tIns="45720" bIns="45720" anchor="ctr">
            <a:noAutofit/>
          </a:bodyPr>
          <a:lstStyle>
            <a:lvl1pPr indent="0" algn="r" defTabSz="457200">
              <a:lnSpc>
                <a:spcPct val="100000"/>
              </a:lnSpc>
              <a:buNone/>
              <a:defRPr b="1" lang="en-US" sz="1000" spc="-1" strike="noStrike">
                <a:solidFill>
                  <a:schemeClr val="accent1"/>
                </a:solidFill>
                <a:latin typeface="Century Gothic"/>
              </a:defRPr>
            </a:lvl1pPr>
          </a:lstStyle>
          <a:p>
            <a:pPr indent="0" algn="r" defTabSz="457200">
              <a:lnSpc>
                <a:spcPct val="100000"/>
              </a:lnSpc>
              <a:buNone/>
            </a:pPr>
            <a:r>
              <a:rPr b="1" lang="en-US" sz="1000" spc="-1" strike="noStrike">
                <a:solidFill>
                  <a:schemeClr val="accent1"/>
                </a:solidFill>
                <a:latin typeface="Century Gothic"/>
              </a:rPr>
              <a:t>&lt;dátum/idő&gt;</a:t>
            </a:r>
            <a:endParaRPr b="0" lang="en-US" sz="1000" spc="-1" strike="noStrike">
              <a:solidFill>
                <a:srgbClr val="000000"/>
              </a:solidFill>
              <a:latin typeface="Times New Roman"/>
            </a:endParaRPr>
          </a:p>
        </p:txBody>
      </p:sp>
      <p:sp>
        <p:nvSpPr>
          <p:cNvPr id="197" name="PlaceHolder 4"/>
          <p:cNvSpPr>
            <a:spLocks noGrp="1"/>
          </p:cNvSpPr>
          <p:nvPr>
            <p:ph type="ftr" idx="23"/>
          </p:nvPr>
        </p:nvSpPr>
        <p:spPr>
          <a:xfrm>
            <a:off x="561240" y="6391800"/>
            <a:ext cx="3859560" cy="304560"/>
          </a:xfrm>
          <a:prstGeom prst="rect">
            <a:avLst/>
          </a:prstGeom>
          <a:noFill/>
          <a:ln w="0">
            <a:noFill/>
          </a:ln>
        </p:spPr>
        <p:txBody>
          <a:bodyPr lIns="91440" rIns="91440" tIns="45720" bIns="45720" anchor="ctr">
            <a:noAutofit/>
          </a:bodyPr>
          <a:lstStyle>
            <a:lvl1pPr indent="0" algn="ctr">
              <a:buNone/>
              <a:defRPr b="1" lang="en-US" sz="1000" spc="-1" strike="noStrike">
                <a:solidFill>
                  <a:schemeClr val="accent1"/>
                </a:solidFill>
                <a:latin typeface="Century Gothic"/>
              </a:defRPr>
            </a:lvl1pPr>
          </a:lstStyle>
          <a:p>
            <a:pPr indent="0" algn="ctr">
              <a:buNone/>
            </a:pPr>
            <a:r>
              <a:rPr b="1" lang="en-US" sz="1000" spc="-1" strike="noStrike">
                <a:solidFill>
                  <a:schemeClr val="accent1"/>
                </a:solidFill>
                <a:latin typeface="Century Gothic"/>
              </a:rPr>
              <a:t>&lt;élőláb&gt;</a:t>
            </a:r>
            <a:endParaRPr b="0" lang="en-US" sz="1000" spc="-1" strike="noStrike">
              <a:solidFill>
                <a:srgbClr val="000000"/>
              </a:solidFill>
              <a:latin typeface="Times New Roman"/>
            </a:endParaRPr>
          </a:p>
        </p:txBody>
      </p:sp>
      <p:sp>
        <p:nvSpPr>
          <p:cNvPr id="198" name="PlaceHolder 5"/>
          <p:cNvSpPr>
            <a:spLocks noGrp="1"/>
          </p:cNvSpPr>
          <p:nvPr>
            <p:ph type="sldNum" idx="24"/>
          </p:nvPr>
        </p:nvSpPr>
        <p:spPr>
          <a:xfrm>
            <a:off x="10352520" y="295560"/>
            <a:ext cx="837720" cy="767160"/>
          </a:xfrm>
          <a:prstGeom prst="rect">
            <a:avLst/>
          </a:prstGeom>
          <a:noFill/>
          <a:ln w="0">
            <a:noFill/>
          </a:ln>
        </p:spPr>
        <p:txBody>
          <a:bodyPr lIns="91440" rIns="91440" tIns="45720" bIns="45720" anchor="b">
            <a:noAutofit/>
          </a:bodyPr>
          <a:lstStyle>
            <a:lvl1pPr indent="0" algn="ctr" defTabSz="457200">
              <a:lnSpc>
                <a:spcPct val="100000"/>
              </a:lnSpc>
              <a:buNone/>
              <a:defRPr b="0" lang="en-US" sz="2800" spc="-1" strike="noStrike">
                <a:solidFill>
                  <a:schemeClr val="lt1"/>
                </a:solidFill>
                <a:latin typeface="Century Gothic"/>
              </a:defRPr>
            </a:lvl1pPr>
          </a:lstStyle>
          <a:p>
            <a:pPr indent="0" algn="ctr" defTabSz="457200">
              <a:lnSpc>
                <a:spcPct val="100000"/>
              </a:lnSpc>
              <a:buNone/>
            </a:pPr>
            <a:fld id="{DE082C58-6E0E-4B02-B67D-472EB5405EE6}" type="slidenum">
              <a:rPr b="0" lang="en-US" sz="2800" spc="-1" strike="noStrike">
                <a:solidFill>
                  <a:schemeClr val="lt1"/>
                </a:solidFill>
                <a:latin typeface="Century Gothic"/>
              </a:rPr>
              <a:t>&lt;szám&gt;</a:t>
            </a:fld>
            <a:endParaRPr b="0" lang="en-US" sz="28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63" r:id="rId3"/>
  </p:sldLayoutIdLst>
</p:sldMaster>
</file>

<file path=ppt/slideMasters/slideMaster9.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grpSp>
        <p:nvGrpSpPr>
          <p:cNvPr id="199" name="Group 7"/>
          <p:cNvGrpSpPr/>
          <p:nvPr/>
        </p:nvGrpSpPr>
        <p:grpSpPr>
          <a:xfrm>
            <a:off x="0" y="0"/>
            <a:ext cx="12191760" cy="6857640"/>
            <a:chOff x="0" y="0"/>
            <a:chExt cx="12191760" cy="6857640"/>
          </a:xfrm>
        </p:grpSpPr>
        <p:sp>
          <p:nvSpPr>
            <p:cNvPr id="200" name="Rectangle 6"/>
            <p:cNvSpPr/>
            <p:nvPr/>
          </p:nvSpPr>
          <p:spPr>
            <a:xfrm>
              <a:off x="0" y="0"/>
              <a:ext cx="12191760" cy="6857640"/>
            </a:xfrm>
            <a:prstGeom prst="rect">
              <a:avLst/>
            </a:prstGeom>
            <a:blipFill rotWithShape="0">
              <a:blip r:embed="rId2"/>
              <a:srcRect/>
              <a:stretch/>
            </a:blip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201" name="Oval 12"/>
            <p:cNvSpPr/>
            <p:nvPr/>
          </p:nvSpPr>
          <p:spPr>
            <a:xfrm>
              <a:off x="0" y="2666880"/>
              <a:ext cx="4190760" cy="4190760"/>
            </a:xfrm>
            <a:prstGeom prst="ellipse">
              <a:avLst/>
            </a:prstGeom>
            <a:gradFill rotWithShape="0">
              <a:gsLst>
                <a:gs pos="0">
                  <a:srgbClr val="9b6bf2">
                    <a:alpha val="11000"/>
                  </a:srgbClr>
                </a:gs>
                <a:gs pos="36000">
                  <a:srgbClr val="9b6bf2">
                    <a:alpha val="10000"/>
                  </a:srgbClr>
                </a:gs>
                <a:gs pos="75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202" name="Oval 14"/>
            <p:cNvSpPr/>
            <p:nvPr/>
          </p:nvSpPr>
          <p:spPr>
            <a:xfrm>
              <a:off x="0" y="2895480"/>
              <a:ext cx="2361960" cy="2361960"/>
            </a:xfrm>
            <a:prstGeom prst="ellipse">
              <a:avLst/>
            </a:prstGeom>
            <a:gradFill rotWithShape="0">
              <a:gsLst>
                <a:gs pos="0">
                  <a:srgbClr val="9b6bf2">
                    <a:alpha val="8000"/>
                  </a:srgbClr>
                </a:gs>
                <a:gs pos="36000">
                  <a:srgbClr val="9b6bf2">
                    <a:alpha val="8000"/>
                  </a:srgbClr>
                </a:gs>
                <a:gs pos="72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203" name="Oval 17"/>
            <p:cNvSpPr/>
            <p:nvPr/>
          </p:nvSpPr>
          <p:spPr>
            <a:xfrm>
              <a:off x="8609040" y="5867280"/>
              <a:ext cx="990360" cy="990360"/>
            </a:xfrm>
            <a:prstGeom prst="ellipse">
              <a:avLst/>
            </a:prstGeom>
            <a:gradFill rotWithShape="0">
              <a:gsLst>
                <a:gs pos="0">
                  <a:srgbClr val="9b6bf2">
                    <a:alpha val="14000"/>
                  </a:srgbClr>
                </a:gs>
                <a:gs pos="36000">
                  <a:srgbClr val="9b6bf2">
                    <a:alpha val="7000"/>
                  </a:srgbClr>
                </a:gs>
                <a:gs pos="66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204" name="Oval 15"/>
            <p:cNvSpPr/>
            <p:nvPr/>
          </p:nvSpPr>
          <p:spPr>
            <a:xfrm>
              <a:off x="8609040" y="1676520"/>
              <a:ext cx="2819160" cy="2819160"/>
            </a:xfrm>
            <a:prstGeom prst="ellipse">
              <a:avLst/>
            </a:prstGeom>
            <a:gradFill rotWithShape="0">
              <a:gsLst>
                <a:gs pos="0">
                  <a:srgbClr val="9b6bf2">
                    <a:alpha val="7000"/>
                  </a:srgbClr>
                </a:gs>
                <a:gs pos="36000">
                  <a:srgbClr val="9b6bf2">
                    <a:alpha val="6000"/>
                  </a:srgbClr>
                </a:gs>
                <a:gs pos="69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205" name="Oval 16"/>
            <p:cNvSpPr/>
            <p:nvPr/>
          </p:nvSpPr>
          <p:spPr>
            <a:xfrm>
              <a:off x="7999560" y="8640"/>
              <a:ext cx="1599840" cy="1599840"/>
            </a:xfrm>
            <a:prstGeom prst="ellipse">
              <a:avLst/>
            </a:prstGeom>
            <a:gradFill rotWithShape="0">
              <a:gsLst>
                <a:gs pos="0">
                  <a:srgbClr val="9b6bf2">
                    <a:alpha val="14000"/>
                  </a:srgbClr>
                </a:gs>
                <a:gs pos="36000">
                  <a:srgbClr val="9b6bf2">
                    <a:alpha val="7000"/>
                  </a:srgbClr>
                </a:gs>
                <a:gs pos="73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206" name="Freeform 5"/>
            <p:cNvSpPr/>
            <p:nvPr/>
          </p:nvSpPr>
          <p:spPr>
            <a:xfrm rot="21010200">
              <a:off x="8490960" y="1797480"/>
              <a:ext cx="3299040" cy="440640"/>
            </a:xfrm>
            <a:custGeom>
              <a:avLst/>
              <a:gdLst>
                <a:gd name="textAreaLeft" fmla="*/ 0 w 3299040"/>
                <a:gd name="textAreaRight" fmla="*/ 3299400 w 3299040"/>
                <a:gd name="textAreaTop" fmla="*/ 0 h 440640"/>
                <a:gd name="textAreaBottom" fmla="*/ 441000 h 440640"/>
              </a:gdLst>
              <a:ahLst/>
              <a:rect l="textAreaLeft" t="textAreaTop" r="textAreaRight" b="textAreaBottom"/>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sp>
          <p:nvSpPr>
            <p:cNvPr id="207" name="Freeform 5"/>
            <p:cNvSpPr/>
            <p:nvPr/>
          </p:nvSpPr>
          <p:spPr>
            <a:xfrm>
              <a:off x="459360" y="1866240"/>
              <a:ext cx="11277360" cy="4533480"/>
            </a:xfrm>
            <a:custGeom>
              <a:avLst/>
              <a:gdLst>
                <a:gd name="textAreaLeft" fmla="*/ 0 w 11277360"/>
                <a:gd name="textAreaRight" fmla="*/ 11277720 w 11277360"/>
                <a:gd name="textAreaTop" fmla="*/ 0 h 4533480"/>
                <a:gd name="textAreaBottom" fmla="*/ 4533840 h 4533480"/>
              </a:gdLst>
              <a:ahLst/>
              <a:rect l="textAreaLeft" t="textAreaTop" r="textAreaRight" b="textAreaBottom"/>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sp>
          <p:nvSpPr>
            <p:cNvPr id="208" name="Freeform 5"/>
            <p:cNvSpPr/>
            <p:nvPr/>
          </p:nvSpPr>
          <p:spPr>
            <a:xfrm>
              <a:off x="0" y="1440"/>
              <a:ext cx="12191760" cy="6856200"/>
            </a:xfrm>
            <a:custGeom>
              <a:avLst/>
              <a:gdLst>
                <a:gd name="textAreaLeft" fmla="*/ 0 w 12191760"/>
                <a:gd name="textAreaRight" fmla="*/ 12192120 w 12191760"/>
                <a:gd name="textAreaTop" fmla="*/ 0 h 6856200"/>
                <a:gd name="textAreaBottom" fmla="*/ 6856560 h 6856200"/>
              </a:gdLst>
              <a:ahLst/>
              <a:rect l="textAreaLeft" t="textAreaTop" r="textAreaRight" b="textAreaBottom"/>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grpSp>
      <p:sp>
        <p:nvSpPr>
          <p:cNvPr id="209" name="Rectangle 20" hidden="1"/>
          <p:cNvSpPr/>
          <p:nvPr/>
        </p:nvSpPr>
        <p:spPr>
          <a:xfrm>
            <a:off x="10437840" y="0"/>
            <a:ext cx="685440" cy="1142640"/>
          </a:xfrm>
          <a:prstGeom prst="rect">
            <a:avLst/>
          </a:prstGeom>
          <a:solidFill>
            <a:schemeClr val="accent1"/>
          </a:soli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ffffff"/>
              </a:solidFill>
              <a:latin typeface="Arial"/>
            </a:endParaRPr>
          </a:p>
        </p:txBody>
      </p:sp>
      <p:grpSp>
        <p:nvGrpSpPr>
          <p:cNvPr id="210" name="Group 8"/>
          <p:cNvGrpSpPr/>
          <p:nvPr/>
        </p:nvGrpSpPr>
        <p:grpSpPr>
          <a:xfrm>
            <a:off x="0" y="0"/>
            <a:ext cx="12191760" cy="6857640"/>
            <a:chOff x="0" y="0"/>
            <a:chExt cx="12191760" cy="6857640"/>
          </a:xfrm>
        </p:grpSpPr>
        <p:sp>
          <p:nvSpPr>
            <p:cNvPr id="211" name="Rectangle 11"/>
            <p:cNvSpPr/>
            <p:nvPr/>
          </p:nvSpPr>
          <p:spPr>
            <a:xfrm>
              <a:off x="0" y="0"/>
              <a:ext cx="12191760" cy="6857640"/>
            </a:xfrm>
            <a:prstGeom prst="rect">
              <a:avLst/>
            </a:prstGeom>
            <a:blipFill rotWithShape="0">
              <a:blip r:embed="rId3"/>
              <a:srcRect/>
              <a:stretch/>
            </a:blip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212" name="Oval 14"/>
            <p:cNvSpPr/>
            <p:nvPr/>
          </p:nvSpPr>
          <p:spPr>
            <a:xfrm>
              <a:off x="0" y="2666880"/>
              <a:ext cx="4190760" cy="4190760"/>
            </a:xfrm>
            <a:prstGeom prst="ellipse">
              <a:avLst/>
            </a:prstGeom>
            <a:gradFill rotWithShape="0">
              <a:gsLst>
                <a:gs pos="0">
                  <a:srgbClr val="9b6bf2">
                    <a:alpha val="11000"/>
                  </a:srgbClr>
                </a:gs>
                <a:gs pos="36000">
                  <a:srgbClr val="9b6bf2">
                    <a:alpha val="10000"/>
                  </a:srgbClr>
                </a:gs>
                <a:gs pos="75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213" name="Oval 15"/>
            <p:cNvSpPr/>
            <p:nvPr/>
          </p:nvSpPr>
          <p:spPr>
            <a:xfrm>
              <a:off x="0" y="2895480"/>
              <a:ext cx="2361960" cy="2361960"/>
            </a:xfrm>
            <a:prstGeom prst="ellipse">
              <a:avLst/>
            </a:prstGeom>
            <a:gradFill rotWithShape="0">
              <a:gsLst>
                <a:gs pos="0">
                  <a:srgbClr val="9b6bf2">
                    <a:alpha val="8000"/>
                  </a:srgbClr>
                </a:gs>
                <a:gs pos="36000">
                  <a:srgbClr val="9b6bf2">
                    <a:alpha val="8000"/>
                  </a:srgbClr>
                </a:gs>
                <a:gs pos="72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214" name="Oval 17"/>
            <p:cNvSpPr/>
            <p:nvPr/>
          </p:nvSpPr>
          <p:spPr>
            <a:xfrm>
              <a:off x="8609040" y="5867280"/>
              <a:ext cx="990360" cy="990360"/>
            </a:xfrm>
            <a:prstGeom prst="ellipse">
              <a:avLst/>
            </a:prstGeom>
            <a:gradFill rotWithShape="0">
              <a:gsLst>
                <a:gs pos="0">
                  <a:srgbClr val="9b6bf2">
                    <a:alpha val="14000"/>
                  </a:srgbClr>
                </a:gs>
                <a:gs pos="36000">
                  <a:srgbClr val="9b6bf2">
                    <a:alpha val="7000"/>
                  </a:srgbClr>
                </a:gs>
                <a:gs pos="66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215" name="Oval 18"/>
            <p:cNvSpPr/>
            <p:nvPr/>
          </p:nvSpPr>
          <p:spPr>
            <a:xfrm>
              <a:off x="8609040" y="1676520"/>
              <a:ext cx="2819160" cy="2819160"/>
            </a:xfrm>
            <a:prstGeom prst="ellipse">
              <a:avLst/>
            </a:prstGeom>
            <a:gradFill rotWithShape="0">
              <a:gsLst>
                <a:gs pos="0">
                  <a:srgbClr val="9b6bf2">
                    <a:alpha val="7000"/>
                  </a:srgbClr>
                </a:gs>
                <a:gs pos="36000">
                  <a:srgbClr val="9b6bf2">
                    <a:alpha val="6000"/>
                  </a:srgbClr>
                </a:gs>
                <a:gs pos="69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216" name="Oval 19"/>
            <p:cNvSpPr/>
            <p:nvPr/>
          </p:nvSpPr>
          <p:spPr>
            <a:xfrm>
              <a:off x="7999560" y="8640"/>
              <a:ext cx="1599840" cy="1599840"/>
            </a:xfrm>
            <a:prstGeom prst="ellipse">
              <a:avLst/>
            </a:prstGeom>
            <a:gradFill rotWithShape="0">
              <a:gsLst>
                <a:gs pos="0">
                  <a:srgbClr val="9b6bf2">
                    <a:alpha val="14000"/>
                  </a:srgbClr>
                </a:gs>
                <a:gs pos="36000">
                  <a:srgbClr val="9b6bf2">
                    <a:alpha val="7000"/>
                  </a:srgbClr>
                </a:gs>
                <a:gs pos="73000">
                  <a:srgbClr val="9b6bf2">
                    <a:alpha val="0"/>
                  </a:srgbClr>
                </a:gs>
              </a:gsLst>
              <a:path path="circle">
                <a:fillToRect l="50000" t="50000" r="50000" b="50000"/>
              </a:path>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217" name="Rectangle 6"/>
            <p:cNvSpPr/>
            <p:nvPr/>
          </p:nvSpPr>
          <p:spPr>
            <a:xfrm>
              <a:off x="414720" y="402120"/>
              <a:ext cx="6510600" cy="6053400"/>
            </a:xfrm>
            <a:prstGeom prst="rect">
              <a:avLst/>
            </a:prstGeom>
            <a:solidFill>
              <a:schemeClr val="bg1"/>
            </a:soli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000000"/>
                </a:solidFill>
                <a:latin typeface="Arial"/>
              </a:endParaRPr>
            </a:p>
          </p:txBody>
        </p:sp>
        <p:sp>
          <p:nvSpPr>
            <p:cNvPr id="218" name="Freeform 5"/>
            <p:cNvSpPr/>
            <p:nvPr/>
          </p:nvSpPr>
          <p:spPr>
            <a:xfrm rot="5101800">
              <a:off x="6294960" y="4577400"/>
              <a:ext cx="3299040" cy="440640"/>
            </a:xfrm>
            <a:custGeom>
              <a:avLst/>
              <a:gdLst>
                <a:gd name="textAreaLeft" fmla="*/ 0 w 3299040"/>
                <a:gd name="textAreaRight" fmla="*/ 3299400 w 3299040"/>
                <a:gd name="textAreaTop" fmla="*/ 0 h 440640"/>
                <a:gd name="textAreaBottom" fmla="*/ 441000 h 440640"/>
              </a:gdLst>
              <a:ahLst/>
              <a:rect l="textAreaLeft" t="textAreaTop" r="textAreaRight" b="textAreaBottom"/>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sp>
          <p:nvSpPr>
            <p:cNvPr id="219" name="Freeform 5"/>
            <p:cNvSpPr/>
            <p:nvPr/>
          </p:nvSpPr>
          <p:spPr>
            <a:xfrm rot="5400000">
              <a:off x="4449240" y="2801520"/>
              <a:ext cx="6053400" cy="1254240"/>
            </a:xfrm>
            <a:custGeom>
              <a:avLst/>
              <a:gdLst>
                <a:gd name="textAreaLeft" fmla="*/ 0 w 6053400"/>
                <a:gd name="textAreaRight" fmla="*/ 6053760 w 6053400"/>
                <a:gd name="textAreaTop" fmla="*/ 0 h 1254240"/>
                <a:gd name="textAreaBottom" fmla="*/ 1254600 h 1254240"/>
              </a:gdLst>
              <a:ahLst/>
              <a:rect l="textAreaLeft" t="textAreaTop" r="textAreaRight" b="textAreaBottom"/>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sp>
          <p:nvSpPr>
            <p:cNvPr id="220" name="Freeform 5"/>
            <p:cNvSpPr/>
            <p:nvPr/>
          </p:nvSpPr>
          <p:spPr>
            <a:xfrm>
              <a:off x="0" y="1440"/>
              <a:ext cx="12191760" cy="6856200"/>
            </a:xfrm>
            <a:custGeom>
              <a:avLst/>
              <a:gdLst>
                <a:gd name="textAreaLeft" fmla="*/ 0 w 12191760"/>
                <a:gd name="textAreaRight" fmla="*/ 12192120 w 12191760"/>
                <a:gd name="textAreaTop" fmla="*/ 0 h 6856200"/>
                <a:gd name="textAreaBottom" fmla="*/ 6856560 h 6856200"/>
              </a:gdLst>
              <a:ahLst/>
              <a:rect l="textAreaLeft" t="textAreaTop" r="textAreaRight" b="textAreaBottom"/>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w="0">
              <a:noFill/>
            </a:ln>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grpSp>
      <p:sp>
        <p:nvSpPr>
          <p:cNvPr id="221" name="PlaceHolder 1"/>
          <p:cNvSpPr>
            <a:spLocks noGrp="1"/>
          </p:cNvSpPr>
          <p:nvPr>
            <p:ph type="title"/>
          </p:nvPr>
        </p:nvSpPr>
        <p:spPr>
          <a:xfrm>
            <a:off x="8585280" y="1278360"/>
            <a:ext cx="1409760" cy="4748400"/>
          </a:xfrm>
          <a:prstGeom prst="rect">
            <a:avLst/>
          </a:prstGeom>
          <a:noFill/>
          <a:ln w="0">
            <a:noFill/>
          </a:ln>
        </p:spPr>
        <p:txBody>
          <a:bodyPr lIns="91440" rIns="91440" tIns="45720" bIns="45720" anchor="b" vert="eaVert">
            <a:noAutofit/>
          </a:bodyPr>
          <a:p>
            <a:pPr indent="0" defTabSz="457200">
              <a:lnSpc>
                <a:spcPct val="100000"/>
              </a:lnSpc>
              <a:buNone/>
            </a:pPr>
            <a:r>
              <a:rPr b="0" lang="hu-HU" sz="3600" spc="-1" strike="noStrike">
                <a:solidFill>
                  <a:schemeClr val="lt2"/>
                </a:solidFill>
                <a:latin typeface="Century Gothic"/>
              </a:rPr>
              <a:t>Mintacím szerkesztése</a:t>
            </a:r>
            <a:endParaRPr b="0" lang="en-US" sz="3600" spc="-1" strike="noStrike">
              <a:solidFill>
                <a:schemeClr val="dk1"/>
              </a:solidFill>
              <a:latin typeface="Century Gothic"/>
            </a:endParaRPr>
          </a:p>
        </p:txBody>
      </p:sp>
      <p:sp>
        <p:nvSpPr>
          <p:cNvPr id="222" name="PlaceHolder 2"/>
          <p:cNvSpPr>
            <a:spLocks noGrp="1"/>
          </p:cNvSpPr>
          <p:nvPr>
            <p:ph type="body"/>
          </p:nvPr>
        </p:nvSpPr>
        <p:spPr>
          <a:xfrm>
            <a:off x="1154880" y="1278360"/>
            <a:ext cx="6255720" cy="4748400"/>
          </a:xfrm>
          <a:prstGeom prst="rect">
            <a:avLst/>
          </a:prstGeom>
          <a:noFill/>
          <a:ln w="0">
            <a:noFill/>
          </a:ln>
        </p:spPr>
        <p:txBody>
          <a:bodyPr lIns="91440" rIns="91440" tIns="45720" bIns="45720" anchor="t" vert="eaVert">
            <a:noAutofit/>
          </a:bodyPr>
          <a:p>
            <a:pPr marL="343080" indent="-343080" defTabSz="457200">
              <a:lnSpc>
                <a:spcPct val="100000"/>
              </a:lnSpc>
              <a:spcBef>
                <a:spcPts val="1001"/>
              </a:spcBef>
              <a:buClr>
                <a:srgbClr val="b31166"/>
              </a:buClr>
              <a:buSzPct val="80000"/>
              <a:buFont typeface="Wingdings 3" charset="2"/>
              <a:buChar char=""/>
            </a:pPr>
            <a:r>
              <a:rPr b="0" lang="hu-HU" sz="1800" spc="-1" strike="noStrike">
                <a:solidFill>
                  <a:schemeClr val="dk1">
                    <a:lumMod val="75000"/>
                    <a:lumOff val="25000"/>
                  </a:schemeClr>
                </a:solidFill>
                <a:latin typeface="Century Gothic"/>
              </a:rPr>
              <a:t>Mintaszöveg szerkesztése</a:t>
            </a:r>
            <a:endParaRPr b="0" lang="en-US" sz="1800" spc="-1" strike="noStrike">
              <a:solidFill>
                <a:schemeClr val="dk1">
                  <a:lumMod val="75000"/>
                  <a:lumOff val="25000"/>
                </a:schemeClr>
              </a:solidFill>
              <a:latin typeface="Century Gothic"/>
            </a:endParaRPr>
          </a:p>
          <a:p>
            <a:pPr lvl="1" marL="743040" indent="-285840" defTabSz="457200">
              <a:lnSpc>
                <a:spcPct val="100000"/>
              </a:lnSpc>
              <a:spcBef>
                <a:spcPts val="1001"/>
              </a:spcBef>
              <a:buClr>
                <a:srgbClr val="b31166"/>
              </a:buClr>
              <a:buSzPct val="80000"/>
              <a:buFont typeface="Wingdings 3" charset="2"/>
              <a:buChar char=""/>
            </a:pPr>
            <a:r>
              <a:rPr b="0" lang="hu-HU" sz="1600" spc="-1" strike="noStrike">
                <a:solidFill>
                  <a:schemeClr val="dk1">
                    <a:lumMod val="75000"/>
                    <a:lumOff val="25000"/>
                  </a:schemeClr>
                </a:solidFill>
                <a:latin typeface="Century Gothic"/>
              </a:rPr>
              <a:t>Második szint</a:t>
            </a:r>
            <a:endParaRPr b="0" lang="en-US" sz="1600" spc="-1" strike="noStrike">
              <a:solidFill>
                <a:schemeClr val="dk1">
                  <a:lumMod val="75000"/>
                  <a:lumOff val="25000"/>
                </a:schemeClr>
              </a:solidFill>
              <a:latin typeface="Century Gothic"/>
            </a:endParaRPr>
          </a:p>
          <a:p>
            <a:pPr lvl="2" marL="1143000" indent="-228600" defTabSz="457200">
              <a:lnSpc>
                <a:spcPct val="100000"/>
              </a:lnSpc>
              <a:spcBef>
                <a:spcPts val="1001"/>
              </a:spcBef>
              <a:buClr>
                <a:srgbClr val="b31166"/>
              </a:buClr>
              <a:buSzPct val="80000"/>
              <a:buFont typeface="Wingdings 3" charset="2"/>
              <a:buChar char=""/>
            </a:pPr>
            <a:r>
              <a:rPr b="0" lang="hu-HU" sz="1400" spc="-1" strike="noStrike">
                <a:solidFill>
                  <a:schemeClr val="dk1">
                    <a:lumMod val="75000"/>
                    <a:lumOff val="25000"/>
                  </a:schemeClr>
                </a:solidFill>
                <a:latin typeface="Century Gothic"/>
              </a:rPr>
              <a:t>Harmadik szint</a:t>
            </a:r>
            <a:endParaRPr b="0" lang="en-US" sz="1400" spc="-1" strike="noStrike">
              <a:solidFill>
                <a:schemeClr val="dk1">
                  <a:lumMod val="75000"/>
                  <a:lumOff val="25000"/>
                </a:schemeClr>
              </a:solidFill>
              <a:latin typeface="Century Gothic"/>
            </a:endParaRPr>
          </a:p>
          <a:p>
            <a:pPr lvl="3" marL="1600200" indent="-228600" defTabSz="457200">
              <a:lnSpc>
                <a:spcPct val="100000"/>
              </a:lnSpc>
              <a:spcBef>
                <a:spcPts val="1001"/>
              </a:spcBef>
              <a:buClr>
                <a:srgbClr val="b31166"/>
              </a:buClr>
              <a:buSzPct val="80000"/>
              <a:buFont typeface="Wingdings 3" charset="2"/>
              <a:buChar char=""/>
            </a:pPr>
            <a:r>
              <a:rPr b="0" lang="hu-HU" sz="1200" spc="-1" strike="noStrike">
                <a:solidFill>
                  <a:schemeClr val="dk1">
                    <a:lumMod val="75000"/>
                    <a:lumOff val="25000"/>
                  </a:schemeClr>
                </a:solidFill>
                <a:latin typeface="Century Gothic"/>
              </a:rPr>
              <a:t>Negyedik szint</a:t>
            </a:r>
            <a:endParaRPr b="0" lang="en-US" sz="1200" spc="-1" strike="noStrike">
              <a:solidFill>
                <a:schemeClr val="dk1">
                  <a:lumMod val="75000"/>
                  <a:lumOff val="25000"/>
                </a:schemeClr>
              </a:solidFill>
              <a:latin typeface="Century Gothic"/>
            </a:endParaRPr>
          </a:p>
          <a:p>
            <a:pPr lvl="4" marL="2057400" indent="-228600" defTabSz="457200">
              <a:lnSpc>
                <a:spcPct val="100000"/>
              </a:lnSpc>
              <a:spcBef>
                <a:spcPts val="1001"/>
              </a:spcBef>
              <a:buClr>
                <a:srgbClr val="b31166"/>
              </a:buClr>
              <a:buSzPct val="80000"/>
              <a:buFont typeface="Wingdings 3" charset="2"/>
              <a:buChar char=""/>
            </a:pPr>
            <a:r>
              <a:rPr b="0" lang="hu-HU" sz="1200" spc="-1" strike="noStrike">
                <a:solidFill>
                  <a:schemeClr val="dk1">
                    <a:lumMod val="75000"/>
                    <a:lumOff val="25000"/>
                  </a:schemeClr>
                </a:solidFill>
                <a:latin typeface="Century Gothic"/>
              </a:rPr>
              <a:t>Ötödik szint</a:t>
            </a:r>
            <a:endParaRPr b="0" lang="en-US" sz="1200" spc="-1" strike="noStrike">
              <a:solidFill>
                <a:schemeClr val="dk1">
                  <a:lumMod val="75000"/>
                  <a:lumOff val="25000"/>
                </a:schemeClr>
              </a:solidFill>
              <a:latin typeface="Century Gothic"/>
            </a:endParaRPr>
          </a:p>
        </p:txBody>
      </p:sp>
      <p:sp>
        <p:nvSpPr>
          <p:cNvPr id="223" name="PlaceHolder 3"/>
          <p:cNvSpPr>
            <a:spLocks noGrp="1"/>
          </p:cNvSpPr>
          <p:nvPr>
            <p:ph type="dt" idx="25"/>
          </p:nvPr>
        </p:nvSpPr>
        <p:spPr>
          <a:xfrm>
            <a:off x="10653120" y="6391800"/>
            <a:ext cx="991800" cy="304560"/>
          </a:xfrm>
          <a:prstGeom prst="rect">
            <a:avLst/>
          </a:prstGeom>
          <a:noFill/>
          <a:ln w="0">
            <a:noFill/>
          </a:ln>
        </p:spPr>
        <p:txBody>
          <a:bodyPr lIns="91440" rIns="91440" tIns="45720" bIns="45720" anchor="ctr">
            <a:noAutofit/>
          </a:bodyPr>
          <a:lstStyle>
            <a:lvl1pPr indent="0" algn="r" defTabSz="457200">
              <a:lnSpc>
                <a:spcPct val="100000"/>
              </a:lnSpc>
              <a:buNone/>
              <a:defRPr b="1" lang="en-US" sz="1000" spc="-1" strike="noStrike">
                <a:solidFill>
                  <a:schemeClr val="accent1"/>
                </a:solidFill>
                <a:latin typeface="Century Gothic"/>
              </a:defRPr>
            </a:lvl1pPr>
          </a:lstStyle>
          <a:p>
            <a:pPr indent="0" algn="r" defTabSz="457200">
              <a:lnSpc>
                <a:spcPct val="100000"/>
              </a:lnSpc>
              <a:buNone/>
            </a:pPr>
            <a:r>
              <a:rPr b="1" lang="en-US" sz="1000" spc="-1" strike="noStrike">
                <a:solidFill>
                  <a:schemeClr val="accent1"/>
                </a:solidFill>
                <a:latin typeface="Century Gothic"/>
              </a:rPr>
              <a:t>&lt;dátum/idő&gt;</a:t>
            </a:r>
            <a:endParaRPr b="0" lang="en-US" sz="1000" spc="-1" strike="noStrike">
              <a:solidFill>
                <a:srgbClr val="000000"/>
              </a:solidFill>
              <a:latin typeface="Times New Roman"/>
            </a:endParaRPr>
          </a:p>
        </p:txBody>
      </p:sp>
      <p:sp>
        <p:nvSpPr>
          <p:cNvPr id="224" name="PlaceHolder 4"/>
          <p:cNvSpPr>
            <a:spLocks noGrp="1"/>
          </p:cNvSpPr>
          <p:nvPr>
            <p:ph type="ftr" idx="26"/>
          </p:nvPr>
        </p:nvSpPr>
        <p:spPr>
          <a:xfrm>
            <a:off x="561240" y="6391800"/>
            <a:ext cx="3859560" cy="304560"/>
          </a:xfrm>
          <a:prstGeom prst="rect">
            <a:avLst/>
          </a:prstGeom>
          <a:noFill/>
          <a:ln w="0">
            <a:noFill/>
          </a:ln>
        </p:spPr>
        <p:txBody>
          <a:bodyPr lIns="91440" rIns="91440" tIns="45720" bIns="45720" anchor="ctr">
            <a:noAutofit/>
          </a:bodyPr>
          <a:lstStyle>
            <a:lvl1pPr indent="0" algn="ctr">
              <a:buNone/>
              <a:defRPr b="1" lang="en-US" sz="1000" spc="-1" strike="noStrike">
                <a:solidFill>
                  <a:schemeClr val="accent1"/>
                </a:solidFill>
                <a:latin typeface="Century Gothic"/>
              </a:defRPr>
            </a:lvl1pPr>
          </a:lstStyle>
          <a:p>
            <a:pPr indent="0" algn="ctr">
              <a:buNone/>
            </a:pPr>
            <a:r>
              <a:rPr b="1" lang="en-US" sz="1000" spc="-1" strike="noStrike">
                <a:solidFill>
                  <a:schemeClr val="accent1"/>
                </a:solidFill>
                <a:latin typeface="Century Gothic"/>
              </a:rPr>
              <a:t>&lt;élőláb&gt;</a:t>
            </a:r>
            <a:endParaRPr b="0" lang="en-US" sz="1000" spc="-1" strike="noStrike">
              <a:solidFill>
                <a:srgbClr val="000000"/>
              </a:solidFill>
              <a:latin typeface="Times New Roman"/>
            </a:endParaRPr>
          </a:p>
        </p:txBody>
      </p:sp>
      <p:sp>
        <p:nvSpPr>
          <p:cNvPr id="225" name="Rectangle 13"/>
          <p:cNvSpPr/>
          <p:nvPr/>
        </p:nvSpPr>
        <p:spPr>
          <a:xfrm>
            <a:off x="10437840" y="0"/>
            <a:ext cx="685440" cy="1142640"/>
          </a:xfrm>
          <a:prstGeom prst="rect">
            <a:avLst/>
          </a:prstGeom>
          <a:solidFill>
            <a:schemeClr val="accent1"/>
          </a:soli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en-US" sz="1800" spc="-1" strike="noStrike">
              <a:solidFill>
                <a:srgbClr val="ffffff"/>
              </a:solidFill>
              <a:latin typeface="Arial"/>
            </a:endParaRPr>
          </a:p>
        </p:txBody>
      </p:sp>
      <p:sp>
        <p:nvSpPr>
          <p:cNvPr id="226" name="PlaceHolder 5"/>
          <p:cNvSpPr>
            <a:spLocks noGrp="1"/>
          </p:cNvSpPr>
          <p:nvPr>
            <p:ph type="sldNum" idx="27"/>
          </p:nvPr>
        </p:nvSpPr>
        <p:spPr>
          <a:xfrm>
            <a:off x="10352520" y="295560"/>
            <a:ext cx="837720" cy="767160"/>
          </a:xfrm>
          <a:prstGeom prst="rect">
            <a:avLst/>
          </a:prstGeom>
          <a:noFill/>
          <a:ln w="0">
            <a:noFill/>
          </a:ln>
        </p:spPr>
        <p:txBody>
          <a:bodyPr lIns="91440" rIns="91440" tIns="45720" bIns="45720" anchor="b">
            <a:noAutofit/>
          </a:bodyPr>
          <a:lstStyle>
            <a:lvl1pPr indent="0" algn="ctr" defTabSz="457200">
              <a:lnSpc>
                <a:spcPct val="100000"/>
              </a:lnSpc>
              <a:buNone/>
              <a:defRPr b="0" lang="en-US" sz="2800" spc="-1" strike="noStrike">
                <a:solidFill>
                  <a:schemeClr val="lt1"/>
                </a:solidFill>
                <a:latin typeface="Century Gothic"/>
              </a:defRPr>
            </a:lvl1pPr>
          </a:lstStyle>
          <a:p>
            <a:pPr indent="0" algn="ctr" defTabSz="457200">
              <a:lnSpc>
                <a:spcPct val="100000"/>
              </a:lnSpc>
              <a:buNone/>
            </a:pPr>
            <a:fld id="{A32D8AAC-3105-4F1C-BEB1-603E9B814C53}" type="slidenum">
              <a:rPr b="0" lang="en-US" sz="2800" spc="-1" strike="noStrike">
                <a:solidFill>
                  <a:schemeClr val="lt1"/>
                </a:solidFill>
                <a:latin typeface="Century Gothic"/>
              </a:rPr>
              <a:t>&lt;szám&gt;</a:t>
            </a:fld>
            <a:endParaRPr b="0" lang="en-US" sz="28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65" r:id="rId4"/>
  </p:sldLayoutIdLst>
</p:sldMaster>
</file>

<file path=ppt/slides/_rels/slide1.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image" Target="../media/image4.jpeg"/><Relationship Id="rId3"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image" Target="../media/image6.png"/><Relationship Id="rId3" Type="http://schemas.openxmlformats.org/officeDocument/2006/relationships/slideLayout" Target="../slideLayouts/slideLayout10.xml"/>
</Relationships>
</file>

<file path=ppt/slides/_rels/slide3.xml.rels><?xml version="1.0" encoding="UTF-8"?>
<Relationships xmlns="http://schemas.openxmlformats.org/package/2006/relationships"><Relationship Id="rId1" Type="http://schemas.openxmlformats.org/officeDocument/2006/relationships/image" Target="../media/image7.jpeg"/><Relationship Id="rId2" Type="http://schemas.openxmlformats.org/officeDocument/2006/relationships/image" Target="../media/image8.png"/><Relationship Id="rId3" Type="http://schemas.openxmlformats.org/officeDocument/2006/relationships/slideLayout" Target="../slideLayouts/slideLayout10.xml"/>
</Relationships>
</file>

<file path=ppt/slides/_rels/slide4.xml.rels><?xml version="1.0" encoding="UTF-8"?>
<Relationships xmlns="http://schemas.openxmlformats.org/package/2006/relationships"><Relationship Id="rId1" Type="http://schemas.openxmlformats.org/officeDocument/2006/relationships/image" Target="../media/image9.jpeg"/><Relationship Id="rId2" Type="http://schemas.openxmlformats.org/officeDocument/2006/relationships/image" Target="../media/image10.jpeg"/><Relationship Id="rId3" Type="http://schemas.openxmlformats.org/officeDocument/2006/relationships/slideLayout" Target="../slideLayouts/slideLayout10.xml"/>
</Relationships>
</file>

<file path=ppt/slides/_rels/slide5.xml.rels><?xml version="1.0" encoding="UTF-8"?>
<Relationships xmlns="http://schemas.openxmlformats.org/package/2006/relationships"><Relationship Id="rId1" Type="http://schemas.openxmlformats.org/officeDocument/2006/relationships/image" Target="../media/image11.jpeg"/><Relationship Id="rId2" Type="http://schemas.openxmlformats.org/officeDocument/2006/relationships/image" Target="../media/image12.jpeg"/><Relationship Id="rId3" Type="http://schemas.openxmlformats.org/officeDocument/2006/relationships/slideLayout" Target="../slideLayouts/slideLayout10.xml"/>
</Relationships>
</file>

<file path=ppt/slides/_rels/slide6.xml.rels><?xml version="1.0" encoding="UTF-8"?>
<Relationships xmlns="http://schemas.openxmlformats.org/package/2006/relationships"><Relationship Id="rId1" Type="http://schemas.openxmlformats.org/officeDocument/2006/relationships/image" Target="../media/image13.jpeg"/><Relationship Id="rId2" Type="http://schemas.openxmlformats.org/officeDocument/2006/relationships/slideLayout" Target="../slideLayouts/slideLayout10.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01" name="Kép 6" descr=""/>
          <p:cNvPicPr/>
          <p:nvPr/>
        </p:nvPicPr>
        <p:blipFill>
          <a:blip r:embed="rId1"/>
          <a:stretch/>
        </p:blipFill>
        <p:spPr>
          <a:xfrm>
            <a:off x="497520" y="470520"/>
            <a:ext cx="11214360" cy="5870160"/>
          </a:xfrm>
          <a:prstGeom prst="rect">
            <a:avLst/>
          </a:prstGeom>
          <a:ln w="0">
            <a:noFill/>
          </a:ln>
        </p:spPr>
      </p:pic>
      <p:pic>
        <p:nvPicPr>
          <p:cNvPr id="402" name="Kép 9" descr=""/>
          <p:cNvPicPr/>
          <p:nvPr/>
        </p:nvPicPr>
        <p:blipFill>
          <a:blip r:embed="rId2"/>
          <a:stretch/>
        </p:blipFill>
        <p:spPr>
          <a:xfrm>
            <a:off x="1154880" y="983880"/>
            <a:ext cx="2877480" cy="2931840"/>
          </a:xfrm>
          <a:prstGeom prst="rect">
            <a:avLst/>
          </a:prstGeom>
          <a:ln w="0">
            <a:noFill/>
          </a:ln>
        </p:spPr>
      </p:pic>
      <p:sp>
        <p:nvSpPr>
          <p:cNvPr id="403" name="PlaceHolder 1"/>
          <p:cNvSpPr>
            <a:spLocks noGrp="1"/>
          </p:cNvSpPr>
          <p:nvPr>
            <p:ph type="title"/>
          </p:nvPr>
        </p:nvSpPr>
        <p:spPr>
          <a:xfrm>
            <a:off x="1154880" y="2099880"/>
            <a:ext cx="8825400" cy="2677320"/>
          </a:xfrm>
          <a:prstGeom prst="rect">
            <a:avLst/>
          </a:prstGeom>
          <a:noFill/>
          <a:ln w="0">
            <a:noFill/>
          </a:ln>
        </p:spPr>
        <p:txBody>
          <a:bodyPr lIns="91440" rIns="91440" tIns="45720" bIns="45720" anchor="b">
            <a:noAutofit/>
          </a:bodyPr>
          <a:p>
            <a:pPr indent="0" defTabSz="457200">
              <a:lnSpc>
                <a:spcPct val="100000"/>
              </a:lnSpc>
              <a:buNone/>
            </a:pPr>
            <a:r>
              <a:rPr b="0" lang="en-US" sz="5400" spc="-1" strike="noStrike">
                <a:solidFill>
                  <a:schemeClr val="lt2"/>
                </a:solidFill>
                <a:latin typeface="Century Gothic"/>
              </a:rPr>
              <a:t>Csillagporb</a:t>
            </a:r>
            <a:r>
              <a:rPr b="0" lang="hu-HU" sz="5400" spc="-1" strike="noStrike">
                <a:solidFill>
                  <a:schemeClr val="lt2"/>
                </a:solidFill>
                <a:latin typeface="Century Gothic"/>
              </a:rPr>
              <a:t>ól születtünk</a:t>
            </a:r>
            <a:endParaRPr b="0" lang="en-US" sz="5400" spc="-1" strike="noStrike">
              <a:solidFill>
                <a:schemeClr val="dk1"/>
              </a:solidFill>
              <a:latin typeface="Century Gothic"/>
            </a:endParaRPr>
          </a:p>
        </p:txBody>
      </p:sp>
      <p:sp>
        <p:nvSpPr>
          <p:cNvPr id="404" name="PlaceHolder 2"/>
          <p:cNvSpPr>
            <a:spLocks noGrp="1"/>
          </p:cNvSpPr>
          <p:nvPr>
            <p:ph type="subTitle"/>
          </p:nvPr>
        </p:nvSpPr>
        <p:spPr>
          <a:xfrm>
            <a:off x="1154880" y="4777560"/>
            <a:ext cx="8825400" cy="861120"/>
          </a:xfrm>
          <a:prstGeom prst="rect">
            <a:avLst/>
          </a:prstGeom>
          <a:noFill/>
          <a:ln w="0">
            <a:noFill/>
          </a:ln>
        </p:spPr>
        <p:txBody>
          <a:bodyPr lIns="91440" rIns="91440" tIns="45720" bIns="45720" anchor="t">
            <a:noAutofit/>
          </a:bodyPr>
          <a:p>
            <a:pPr indent="0" defTabSz="457200">
              <a:lnSpc>
                <a:spcPct val="100000"/>
              </a:lnSpc>
              <a:spcBef>
                <a:spcPts val="1001"/>
              </a:spcBef>
              <a:buNone/>
              <a:tabLst>
                <a:tab algn="l" pos="0"/>
              </a:tabLst>
            </a:pPr>
            <a:r>
              <a:rPr b="0" lang="hu-HU" sz="2800" spc="-1" strike="noStrike" cap="all">
                <a:solidFill>
                  <a:schemeClr val="accent1">
                    <a:lumMod val="60000"/>
                    <a:lumOff val="40000"/>
                  </a:schemeClr>
                </a:solidFill>
                <a:latin typeface="Century Gothic"/>
              </a:rPr>
              <a:t>Hogyan éljük meg lelki felemelkedésünket a magasabb tudatosság felé</a:t>
            </a:r>
            <a:endParaRPr b="0" lang="en-US" sz="2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05" name="Tartalom helye 11" descr=""/>
          <p:cNvPicPr/>
          <p:nvPr/>
        </p:nvPicPr>
        <p:blipFill>
          <a:blip r:embed="rId1"/>
          <a:stretch/>
        </p:blipFill>
        <p:spPr>
          <a:xfrm>
            <a:off x="0" y="0"/>
            <a:ext cx="12191760" cy="8778960"/>
          </a:xfrm>
          <a:prstGeom prst="rect">
            <a:avLst/>
          </a:prstGeom>
          <a:ln w="0">
            <a:noFill/>
          </a:ln>
        </p:spPr>
      </p:pic>
      <p:sp>
        <p:nvSpPr>
          <p:cNvPr id="406" name="PlaceHolder 1"/>
          <p:cNvSpPr>
            <a:spLocks noGrp="1"/>
          </p:cNvSpPr>
          <p:nvPr>
            <p:ph type="title"/>
          </p:nvPr>
        </p:nvSpPr>
        <p:spPr>
          <a:xfrm>
            <a:off x="1386360" y="769320"/>
            <a:ext cx="8760960" cy="706680"/>
          </a:xfrm>
          <a:prstGeom prst="rect">
            <a:avLst/>
          </a:prstGeom>
          <a:noFill/>
          <a:ln w="0">
            <a:noFill/>
          </a:ln>
        </p:spPr>
        <p:txBody>
          <a:bodyPr lIns="91440" rIns="91440" tIns="45720" bIns="45720" anchor="ctr">
            <a:noAutofit/>
          </a:bodyPr>
          <a:p>
            <a:pPr indent="0" defTabSz="457200">
              <a:lnSpc>
                <a:spcPct val="100000"/>
              </a:lnSpc>
              <a:buNone/>
            </a:pPr>
            <a:r>
              <a:rPr b="0" lang="hu-HU" sz="3600" spc="-1" strike="noStrike">
                <a:solidFill>
                  <a:schemeClr val="accent1">
                    <a:lumMod val="60000"/>
                    <a:lumOff val="40000"/>
                  </a:schemeClr>
                </a:solidFill>
                <a:latin typeface="Century Gothic"/>
              </a:rPr>
              <a:t>Visszaemlékezés csillag eredetünkre</a:t>
            </a:r>
            <a:br>
              <a:rPr sz="3600"/>
            </a:br>
            <a:r>
              <a:rPr b="0" lang="hu-HU" sz="2400" spc="-1" strike="noStrike">
                <a:solidFill>
                  <a:schemeClr val="accent1">
                    <a:lumMod val="60000"/>
                    <a:lumOff val="40000"/>
                  </a:schemeClr>
                </a:solidFill>
                <a:latin typeface="Century Gothic"/>
              </a:rPr>
              <a:t>Csillagokbeli energiák üzenete.</a:t>
            </a:r>
            <a:endParaRPr b="0" lang="en-US" sz="2400" spc="-1" strike="noStrike">
              <a:solidFill>
                <a:schemeClr val="dk1"/>
              </a:solidFill>
              <a:latin typeface="Century Gothic"/>
            </a:endParaRPr>
          </a:p>
        </p:txBody>
      </p:sp>
      <p:sp>
        <p:nvSpPr>
          <p:cNvPr id="407" name="Szövegdoboz 14"/>
          <p:cNvSpPr/>
          <p:nvPr/>
        </p:nvSpPr>
        <p:spPr>
          <a:xfrm>
            <a:off x="1386360" y="1894680"/>
            <a:ext cx="6233040" cy="3930120"/>
          </a:xfrm>
          <a:prstGeom prst="rect">
            <a:avLst/>
          </a:prstGeom>
          <a:noFill/>
          <a:ln w="0">
            <a:noFill/>
          </a:ln>
        </p:spPr>
        <p:style>
          <a:lnRef idx="0"/>
          <a:fillRef idx="0"/>
          <a:effectRef idx="0"/>
          <a:fontRef idx="minor"/>
        </p:style>
        <p:txBody>
          <a:bodyPr lIns="90000" rIns="90000" tIns="45000" bIns="45000" anchor="t">
            <a:spAutoFit/>
          </a:bodyPr>
          <a:p>
            <a:pPr defTabSz="457200">
              <a:lnSpc>
                <a:spcPct val="100000"/>
              </a:lnSpc>
            </a:pPr>
            <a:r>
              <a:rPr b="0" lang="hu-HU" sz="1800" spc="-1" strike="noStrike">
                <a:solidFill>
                  <a:schemeClr val="lt1"/>
                </a:solidFill>
                <a:latin typeface="Century Gothic"/>
              </a:rPr>
              <a:t>Csillagporból származunk mindannyian. Multidimenzionális lét küldötteiként vagyunk itt a Földön, hogy egy a számotokra láthatatlan világ hírnökeiként segítsünk nektek a Nagy Változások korszakának beköszöntével. Az Oroszlán korszak tudatosságát már mind megéltük,  és visszaemlékezünk előző életünk Atlantiszi, Egyiptomi, és Lemúriai megélésére. A lét egy fejlett korának tükörképe vagyunk, amit átmentünk most a Vizöntő korába, életünk új állomására. A komosz más és más pontjáról égi csoportok, mesterek, szellemi vezetők, angyalok, arkangyalok, szeráfok és kerubok jönnek, hogy segítőkké, őrzőkké, és tanítókká váljanak számotokra. Míg az arkangyalok és az angyalok közelebb állnak az emberhez, addig a szeráfok és kerubok inkább az isteni szférához állnak közelebb.</a:t>
            </a:r>
            <a:endParaRPr b="0" lang="en-US" sz="1800" spc="-1" strike="noStrike">
              <a:solidFill>
                <a:srgbClr val="000000"/>
              </a:solidFill>
              <a:latin typeface="Arial"/>
            </a:endParaRPr>
          </a:p>
        </p:txBody>
      </p:sp>
      <p:pic>
        <p:nvPicPr>
          <p:cNvPr id="408" name="Kép 15" descr=""/>
          <p:cNvPicPr/>
          <p:nvPr/>
        </p:nvPicPr>
        <p:blipFill>
          <a:blip r:embed="rId2"/>
          <a:stretch/>
        </p:blipFill>
        <p:spPr>
          <a:xfrm>
            <a:off x="7927560" y="2490480"/>
            <a:ext cx="3956400" cy="3797640"/>
          </a:xfrm>
          <a:prstGeom prst="rect">
            <a:avLst/>
          </a:prstGeom>
          <a:ln w="0">
            <a:noFill/>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09" name="Tartalom helye 3" descr=""/>
          <p:cNvPicPr/>
          <p:nvPr/>
        </p:nvPicPr>
        <p:blipFill>
          <a:blip r:embed="rId1"/>
          <a:stretch/>
        </p:blipFill>
        <p:spPr>
          <a:xfrm>
            <a:off x="0" y="0"/>
            <a:ext cx="12191760" cy="6857640"/>
          </a:xfrm>
          <a:prstGeom prst="rect">
            <a:avLst/>
          </a:prstGeom>
          <a:ln w="0">
            <a:noFill/>
          </a:ln>
        </p:spPr>
      </p:pic>
      <p:sp>
        <p:nvSpPr>
          <p:cNvPr id="410" name="PlaceHolder 1"/>
          <p:cNvSpPr>
            <a:spLocks noGrp="1"/>
          </p:cNvSpPr>
          <p:nvPr>
            <p:ph type="title"/>
          </p:nvPr>
        </p:nvSpPr>
        <p:spPr>
          <a:xfrm>
            <a:off x="1169640" y="604440"/>
            <a:ext cx="8760960" cy="706680"/>
          </a:xfrm>
          <a:prstGeom prst="rect">
            <a:avLst/>
          </a:prstGeom>
          <a:noFill/>
          <a:ln w="0">
            <a:noFill/>
          </a:ln>
        </p:spPr>
        <p:txBody>
          <a:bodyPr lIns="91440" rIns="91440" tIns="45720" bIns="45720" anchor="ctr">
            <a:noAutofit/>
          </a:bodyPr>
          <a:p>
            <a:pPr indent="0" defTabSz="457200">
              <a:lnSpc>
                <a:spcPct val="100000"/>
              </a:lnSpc>
              <a:buNone/>
            </a:pPr>
            <a:r>
              <a:rPr b="0" lang="hu-HU" sz="3600" spc="-1" strike="noStrike">
                <a:solidFill>
                  <a:schemeClr val="accent1">
                    <a:lumMod val="60000"/>
                    <a:lumOff val="40000"/>
                  </a:schemeClr>
                </a:solidFill>
                <a:latin typeface="Century Gothic"/>
              </a:rPr>
              <a:t>Gallaktikus korszak</a:t>
            </a:r>
            <a:endParaRPr b="0" lang="en-US" sz="3600" spc="-1" strike="noStrike">
              <a:solidFill>
                <a:schemeClr val="dk1"/>
              </a:solidFill>
              <a:latin typeface="Century Gothic"/>
            </a:endParaRPr>
          </a:p>
        </p:txBody>
      </p:sp>
      <p:pic>
        <p:nvPicPr>
          <p:cNvPr id="411" name="Kép 8" descr=""/>
          <p:cNvPicPr/>
          <p:nvPr/>
        </p:nvPicPr>
        <p:blipFill>
          <a:blip r:embed="rId2"/>
          <a:stretch/>
        </p:blipFill>
        <p:spPr>
          <a:xfrm>
            <a:off x="7921080" y="1480320"/>
            <a:ext cx="3266280" cy="4910040"/>
          </a:xfrm>
          <a:prstGeom prst="rect">
            <a:avLst/>
          </a:prstGeom>
          <a:ln w="0">
            <a:noFill/>
          </a:ln>
        </p:spPr>
      </p:pic>
      <p:sp>
        <p:nvSpPr>
          <p:cNvPr id="412" name="Szövegdoboz 9"/>
          <p:cNvSpPr/>
          <p:nvPr/>
        </p:nvSpPr>
        <p:spPr>
          <a:xfrm>
            <a:off x="1169640" y="1311480"/>
            <a:ext cx="5253840" cy="3655800"/>
          </a:xfrm>
          <a:prstGeom prst="rect">
            <a:avLst/>
          </a:prstGeom>
          <a:noFill/>
          <a:ln w="0">
            <a:noFill/>
          </a:ln>
        </p:spPr>
        <p:style>
          <a:lnRef idx="0"/>
          <a:fillRef idx="0"/>
          <a:effectRef idx="0"/>
          <a:fontRef idx="minor"/>
        </p:style>
        <p:txBody>
          <a:bodyPr lIns="90000" rIns="90000" tIns="45000" bIns="45000" anchor="t">
            <a:spAutoFit/>
          </a:bodyPr>
          <a:p>
            <a:pPr defTabSz="457200">
              <a:lnSpc>
                <a:spcPct val="100000"/>
              </a:lnSpc>
            </a:pPr>
            <a:r>
              <a:rPr b="0" lang="hu-HU" sz="1800" spc="-1" strike="noStrike">
                <a:solidFill>
                  <a:schemeClr val="lt1"/>
                </a:solidFill>
                <a:latin typeface="Century Gothic"/>
              </a:rPr>
              <a:t>A Gallaktikus korszak fénykorát élitek meg most. Nagy dolgok tanúi és egyben teremtői lehettek. Földönkívüli csillaghajók merkabái jönnek le, hogy kövessék munkátokat, hogy egy jobb életet teremtsetek</a:t>
            </a:r>
            <a:r>
              <a:rPr b="0" lang="en-US" sz="1800" spc="-1" strike="noStrike">
                <a:solidFill>
                  <a:schemeClr val="lt1"/>
                </a:solidFill>
                <a:latin typeface="Century Gothic"/>
              </a:rPr>
              <a:t> </a:t>
            </a:r>
            <a:r>
              <a:rPr b="0" lang="hu-HU" sz="1800" spc="-1" strike="noStrike">
                <a:solidFill>
                  <a:schemeClr val="lt1"/>
                </a:solidFill>
                <a:latin typeface="Century Gothic"/>
              </a:rPr>
              <a:t>Naprendszerünk Foton Övbe lépése során.</a:t>
            </a:r>
            <a:r>
              <a:rPr b="0" lang="en-US" sz="1800" spc="-1" strike="noStrike">
                <a:solidFill>
                  <a:schemeClr val="lt1"/>
                </a:solidFill>
                <a:latin typeface="Century Gothic"/>
              </a:rPr>
              <a:t> </a:t>
            </a:r>
            <a:r>
              <a:rPr b="0" lang="hu-HU" sz="1800" spc="-1" strike="noStrike">
                <a:solidFill>
                  <a:schemeClr val="lt1"/>
                </a:solidFill>
                <a:latin typeface="Century Gothic"/>
              </a:rPr>
              <a:t>Tudatosságunk emelésével egy magasabb szintű létforma felé haladunk, amit Isten Embereknek nevezünk.  Ez a létforma csak a fényt és a szeretetet engedi be magához.</a:t>
            </a:r>
            <a:endParaRPr b="0" lang="en-US" sz="1800" spc="-1" strike="noStrike">
              <a:solidFill>
                <a:srgbClr val="000000"/>
              </a:solidFill>
              <a:latin typeface="Arial"/>
            </a:endParaRPr>
          </a:p>
          <a:p>
            <a:pPr defTabSz="457200">
              <a:lnSpc>
                <a:spcPct val="100000"/>
              </a:lnSpc>
            </a:pPr>
            <a:r>
              <a:rPr b="0" lang="hu-HU" sz="1800" spc="-1" strike="noStrike">
                <a:solidFill>
                  <a:schemeClr val="lt1"/>
                </a:solidFill>
                <a:latin typeface="Century Gothic"/>
              </a:rPr>
              <a:t>Azok lesznek az új kor pionírjai akik a békét és szabadságot teremtik meg a Földön. Akik ezen a kapun belépnek, azoknak már nincs vissza út, mert lelkük egy szép új világ felé van elkötelezve. </a:t>
            </a:r>
            <a:endParaRPr b="0" lang="en-US"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13" name="Kép 6" descr=""/>
          <p:cNvPicPr/>
          <p:nvPr/>
        </p:nvPicPr>
        <p:blipFill>
          <a:blip r:embed="rId1"/>
          <a:stretch/>
        </p:blipFill>
        <p:spPr>
          <a:xfrm>
            <a:off x="0" y="-669960"/>
            <a:ext cx="12191760" cy="7527600"/>
          </a:xfrm>
          <a:prstGeom prst="rect">
            <a:avLst/>
          </a:prstGeom>
          <a:ln w="0">
            <a:noFill/>
          </a:ln>
        </p:spPr>
      </p:pic>
      <p:sp>
        <p:nvSpPr>
          <p:cNvPr id="414" name="PlaceHolder 1"/>
          <p:cNvSpPr>
            <a:spLocks noGrp="1"/>
          </p:cNvSpPr>
          <p:nvPr>
            <p:ph/>
          </p:nvPr>
        </p:nvSpPr>
        <p:spPr>
          <a:xfrm>
            <a:off x="1154880" y="1441080"/>
            <a:ext cx="6209640" cy="3833280"/>
          </a:xfrm>
          <a:prstGeom prst="rect">
            <a:avLst/>
          </a:prstGeom>
          <a:noFill/>
          <a:ln w="0">
            <a:noFill/>
          </a:ln>
        </p:spPr>
        <p:txBody>
          <a:bodyPr lIns="91440" rIns="91440" tIns="45720" bIns="45720" anchor="t">
            <a:normAutofit/>
          </a:bodyPr>
          <a:p>
            <a:pPr indent="0" defTabSz="457200">
              <a:lnSpc>
                <a:spcPct val="100000"/>
              </a:lnSpc>
              <a:spcBef>
                <a:spcPts val="1001"/>
              </a:spcBef>
              <a:buNone/>
              <a:tabLst>
                <a:tab algn="l" pos="0"/>
              </a:tabLst>
            </a:pPr>
            <a:r>
              <a:rPr b="0" lang="hu-HU" sz="1800" spc="-1" strike="noStrike">
                <a:solidFill>
                  <a:schemeClr val="lt1"/>
                </a:solidFill>
                <a:latin typeface="Century Gothic"/>
              </a:rPr>
              <a:t>Hosszútávon derül majd ki, hogy lelketek, hogyan viseli el választásaitokat és a hozott áldozatokat. Az ősemlékezet előhívását nem könnyű megélni. Több próbán, megmérettetésen és tanuláson kell átmennetek mielőtt a magasabb Isteni rezgéseket befogadhatnátok. Mindenki saját maga dönti el, hogy szíve szerint melyik utat járja.</a:t>
            </a:r>
            <a:endParaRPr b="0" lang="en-US" sz="1800" spc="-1" strike="noStrike">
              <a:solidFill>
                <a:schemeClr val="dk1">
                  <a:lumMod val="75000"/>
                  <a:lumOff val="25000"/>
                </a:schemeClr>
              </a:solidFill>
              <a:latin typeface="Century Gothic"/>
            </a:endParaRPr>
          </a:p>
          <a:p>
            <a:pPr indent="0" defTabSz="457200">
              <a:lnSpc>
                <a:spcPct val="100000"/>
              </a:lnSpc>
              <a:spcBef>
                <a:spcPts val="1001"/>
              </a:spcBef>
              <a:buNone/>
              <a:tabLst>
                <a:tab algn="l" pos="0"/>
              </a:tabLst>
            </a:pPr>
            <a:r>
              <a:rPr b="0" lang="hu-HU" sz="1800" spc="-1" strike="noStrike">
                <a:solidFill>
                  <a:schemeClr val="lt1"/>
                </a:solidFill>
                <a:latin typeface="Century Gothic"/>
              </a:rPr>
              <a:t>Még megélitek ezeket a hihetetlen változásokat, spirituális, testi, szellemi átalakulásokat, Földanyánk is átmegy ugyanilyen változásokon. Földünk olyan mint egy élő entitás, amely paradicsomi lét felé vezet benneteket, ha szeretettel és gondoskodással viseltettek iránta.</a:t>
            </a:r>
            <a:endParaRPr b="0" lang="en-US" sz="1800" spc="-1" strike="noStrike">
              <a:solidFill>
                <a:schemeClr val="dk1">
                  <a:lumMod val="75000"/>
                  <a:lumOff val="25000"/>
                </a:schemeClr>
              </a:solidFill>
              <a:latin typeface="Century Gothic"/>
            </a:endParaRPr>
          </a:p>
          <a:p>
            <a:pPr indent="0" defTabSz="457200">
              <a:lnSpc>
                <a:spcPct val="100000"/>
              </a:lnSpc>
              <a:spcBef>
                <a:spcPts val="1001"/>
              </a:spcBef>
              <a:buNone/>
              <a:tabLst>
                <a:tab algn="l" pos="0"/>
              </a:tabLst>
            </a:pPr>
            <a:endParaRPr b="0" lang="en-US" sz="1800" spc="-1" strike="noStrike">
              <a:solidFill>
                <a:schemeClr val="dk1">
                  <a:lumMod val="75000"/>
                  <a:lumOff val="25000"/>
                </a:schemeClr>
              </a:solidFill>
              <a:latin typeface="Century Gothic"/>
            </a:endParaRPr>
          </a:p>
        </p:txBody>
      </p:sp>
      <p:sp>
        <p:nvSpPr>
          <p:cNvPr id="415" name="PlaceHolder 2"/>
          <p:cNvSpPr>
            <a:spLocks noGrp="1"/>
          </p:cNvSpPr>
          <p:nvPr>
            <p:ph type="title"/>
          </p:nvPr>
        </p:nvSpPr>
        <p:spPr>
          <a:xfrm>
            <a:off x="1154880" y="306000"/>
            <a:ext cx="8760960" cy="706680"/>
          </a:xfrm>
          <a:prstGeom prst="rect">
            <a:avLst/>
          </a:prstGeom>
          <a:noFill/>
          <a:ln w="0">
            <a:noFill/>
          </a:ln>
        </p:spPr>
        <p:txBody>
          <a:bodyPr lIns="91440" rIns="91440" tIns="45720" bIns="45720" anchor="ctr">
            <a:noAutofit/>
          </a:bodyPr>
          <a:p>
            <a:pPr indent="0" defTabSz="457200">
              <a:lnSpc>
                <a:spcPct val="100000"/>
              </a:lnSpc>
              <a:buNone/>
            </a:pPr>
            <a:r>
              <a:rPr b="0" lang="hu-HU" sz="3600" spc="-1" strike="noStrike">
                <a:solidFill>
                  <a:schemeClr val="accent1">
                    <a:lumMod val="60000"/>
                    <a:lumOff val="40000"/>
                  </a:schemeClr>
                </a:solidFill>
                <a:latin typeface="Century Gothic"/>
              </a:rPr>
              <a:t>Földünk felemelkedése</a:t>
            </a:r>
            <a:endParaRPr b="0" lang="en-US" sz="3600" spc="-1" strike="noStrike">
              <a:solidFill>
                <a:schemeClr val="dk1"/>
              </a:solidFill>
              <a:latin typeface="Century Gothic"/>
            </a:endParaRPr>
          </a:p>
        </p:txBody>
      </p:sp>
      <p:pic>
        <p:nvPicPr>
          <p:cNvPr id="416" name="Kép 5" descr=""/>
          <p:cNvPicPr/>
          <p:nvPr/>
        </p:nvPicPr>
        <p:blipFill>
          <a:blip r:embed="rId2"/>
          <a:stretch/>
        </p:blipFill>
        <p:spPr>
          <a:xfrm>
            <a:off x="7959960" y="1183680"/>
            <a:ext cx="3636360" cy="514044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17" name="Kép 7" descr=""/>
          <p:cNvPicPr/>
          <p:nvPr/>
        </p:nvPicPr>
        <p:blipFill>
          <a:blip r:embed="rId1"/>
          <a:stretch/>
        </p:blipFill>
        <p:spPr>
          <a:xfrm>
            <a:off x="0" y="0"/>
            <a:ext cx="12191760" cy="6857640"/>
          </a:xfrm>
          <a:prstGeom prst="rect">
            <a:avLst/>
          </a:prstGeom>
          <a:ln w="0">
            <a:noFill/>
          </a:ln>
        </p:spPr>
      </p:pic>
      <p:sp>
        <p:nvSpPr>
          <p:cNvPr id="418" name="PlaceHolder 1"/>
          <p:cNvSpPr>
            <a:spLocks noGrp="1"/>
          </p:cNvSpPr>
          <p:nvPr>
            <p:ph type="title"/>
          </p:nvPr>
        </p:nvSpPr>
        <p:spPr>
          <a:xfrm>
            <a:off x="1154880" y="973800"/>
            <a:ext cx="8760960" cy="706680"/>
          </a:xfrm>
          <a:prstGeom prst="rect">
            <a:avLst/>
          </a:prstGeom>
          <a:noFill/>
          <a:ln w="0">
            <a:noFill/>
          </a:ln>
        </p:spPr>
        <p:txBody>
          <a:bodyPr lIns="91440" rIns="91440" tIns="45720" bIns="45720" anchor="ctr">
            <a:noAutofit/>
          </a:bodyPr>
          <a:p>
            <a:pPr indent="0" defTabSz="457200">
              <a:lnSpc>
                <a:spcPct val="100000"/>
              </a:lnSpc>
              <a:buNone/>
            </a:pPr>
            <a:r>
              <a:rPr b="0" lang="hu-HU" sz="3600" spc="-1" strike="noStrike">
                <a:solidFill>
                  <a:schemeClr val="accent1">
                    <a:lumMod val="60000"/>
                    <a:lumOff val="40000"/>
                  </a:schemeClr>
                </a:solidFill>
                <a:latin typeface="Century Gothic"/>
              </a:rPr>
              <a:t>Maja ciklus</a:t>
            </a:r>
            <a:endParaRPr b="0" lang="en-US" sz="3600" spc="-1" strike="noStrike">
              <a:solidFill>
                <a:schemeClr val="dk1"/>
              </a:solidFill>
              <a:latin typeface="Century Gothic"/>
            </a:endParaRPr>
          </a:p>
        </p:txBody>
      </p:sp>
      <p:sp>
        <p:nvSpPr>
          <p:cNvPr id="419" name="PlaceHolder 2"/>
          <p:cNvSpPr>
            <a:spLocks noGrp="1"/>
          </p:cNvSpPr>
          <p:nvPr>
            <p:ph/>
          </p:nvPr>
        </p:nvSpPr>
        <p:spPr>
          <a:xfrm>
            <a:off x="704880" y="2226240"/>
            <a:ext cx="6000120" cy="3416040"/>
          </a:xfrm>
          <a:prstGeom prst="rect">
            <a:avLst/>
          </a:prstGeom>
          <a:noFill/>
          <a:ln w="0">
            <a:noFill/>
          </a:ln>
        </p:spPr>
        <p:txBody>
          <a:bodyPr lIns="91440" rIns="91440" tIns="45720" bIns="45720" anchor="t">
            <a:normAutofit/>
          </a:bodyPr>
          <a:p>
            <a:pPr marL="343080" indent="-343080" defTabSz="457200">
              <a:lnSpc>
                <a:spcPct val="100000"/>
              </a:lnSpc>
              <a:spcBef>
                <a:spcPts val="1001"/>
              </a:spcBef>
              <a:buClr>
                <a:srgbClr val="b31166"/>
              </a:buClr>
              <a:buSzPct val="80000"/>
              <a:buFont typeface="Wingdings 3" charset="2"/>
              <a:buChar char=""/>
            </a:pPr>
            <a:r>
              <a:rPr b="0" lang="hu-HU" sz="1800" spc="-1" strike="noStrike">
                <a:solidFill>
                  <a:schemeClr val="lt1"/>
                </a:solidFill>
                <a:latin typeface="Century Gothic"/>
              </a:rPr>
              <a:t>1961-ben felfedeztünk egy a Plejádok körüli nagy kiterjedésű arany színű fény energia felhőt, amin Naprendszerünk is minden bolygójával áthalad. Itt 2000 éves tartózkodásra számíthatunk új korszakot írva ezzel. A maják már rég tudták, hogy áthaladunk ezen a kozmikus szakaszon és kalendáriumukban pontosan meg is jósolták ezt az idő ciklust. A fényben tartózkodást galaktikus nappalnak, és az ezen kívüli tartományokat (11000 év), galaktikus éjszakának nevezték el. </a:t>
            </a:r>
            <a:endParaRPr b="0" lang="en-US" sz="1800" spc="-1" strike="noStrike">
              <a:solidFill>
                <a:schemeClr val="dk1">
                  <a:lumMod val="75000"/>
                  <a:lumOff val="25000"/>
                </a:schemeClr>
              </a:solidFill>
              <a:latin typeface="Century Gothic"/>
            </a:endParaRPr>
          </a:p>
        </p:txBody>
      </p:sp>
      <p:pic>
        <p:nvPicPr>
          <p:cNvPr id="420" name="Kép 12" descr=""/>
          <p:cNvPicPr/>
          <p:nvPr/>
        </p:nvPicPr>
        <p:blipFill>
          <a:blip r:embed="rId2"/>
          <a:stretch/>
        </p:blipFill>
        <p:spPr>
          <a:xfrm>
            <a:off x="7605360" y="1680480"/>
            <a:ext cx="4154400" cy="415440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21" name="" descr=""/>
          <p:cNvPicPr/>
          <p:nvPr/>
        </p:nvPicPr>
        <p:blipFill>
          <a:blip r:embed="rId1"/>
          <a:stretch/>
        </p:blipFill>
        <p:spPr>
          <a:xfrm>
            <a:off x="685800" y="2514600"/>
            <a:ext cx="2849400" cy="2133360"/>
          </a:xfrm>
          <a:prstGeom prst="rect">
            <a:avLst/>
          </a:prstGeom>
          <a:ln w="0">
            <a:noFill/>
          </a:ln>
        </p:spPr>
      </p:pic>
      <p:sp>
        <p:nvSpPr>
          <p:cNvPr id="422" name="PlaceHolder 1"/>
          <p:cNvSpPr>
            <a:spLocks noGrp="1"/>
          </p:cNvSpPr>
          <p:nvPr>
            <p:ph type="title"/>
          </p:nvPr>
        </p:nvSpPr>
        <p:spPr>
          <a:xfrm>
            <a:off x="1154880" y="973800"/>
            <a:ext cx="8760960" cy="706680"/>
          </a:xfrm>
          <a:prstGeom prst="rect">
            <a:avLst/>
          </a:prstGeom>
          <a:noFill/>
          <a:ln w="0">
            <a:noFill/>
          </a:ln>
        </p:spPr>
        <p:txBody>
          <a:bodyPr lIns="91440" rIns="91440" tIns="45720" bIns="45720" anchor="ctr">
            <a:noAutofit/>
          </a:bodyPr>
          <a:p>
            <a:pPr indent="0" defTabSz="457200">
              <a:lnSpc>
                <a:spcPct val="100000"/>
              </a:lnSpc>
              <a:buNone/>
            </a:pPr>
            <a:r>
              <a:rPr b="0" lang="en-US" sz="3600" spc="-1" strike="noStrike">
                <a:solidFill>
                  <a:schemeClr val="lt2"/>
                </a:solidFill>
                <a:latin typeface="Century Gothic"/>
              </a:rPr>
              <a:t>Mi lesz Földünk sorsa?</a:t>
            </a:r>
            <a:endParaRPr b="0" lang="en-US" sz="3600" spc="-1" strike="noStrike">
              <a:solidFill>
                <a:schemeClr val="lt2"/>
              </a:solidFill>
              <a:latin typeface="Century Gothic"/>
            </a:endParaRPr>
          </a:p>
        </p:txBody>
      </p:sp>
      <p:sp>
        <p:nvSpPr>
          <p:cNvPr id="423" name="PlaceHolder 2"/>
          <p:cNvSpPr>
            <a:spLocks noGrp="1"/>
          </p:cNvSpPr>
          <p:nvPr>
            <p:ph/>
          </p:nvPr>
        </p:nvSpPr>
        <p:spPr>
          <a:xfrm>
            <a:off x="3657600" y="2514600"/>
            <a:ext cx="8001000" cy="3886200"/>
          </a:xfrm>
          <a:prstGeom prst="rect">
            <a:avLst/>
          </a:prstGeom>
          <a:noFill/>
          <a:ln w="0">
            <a:noFill/>
          </a:ln>
        </p:spPr>
        <p:txBody>
          <a:bodyPr lIns="91440" rIns="91440" tIns="45720" bIns="45720" anchor="t">
            <a:normAutofit fontScale="98333" lnSpcReduction="10000"/>
          </a:bodyPr>
          <a:p>
            <a:pPr marL="343080" indent="-343080" defTabSz="457200">
              <a:lnSpc>
                <a:spcPct val="100000"/>
              </a:lnSpc>
              <a:spcBef>
                <a:spcPts val="1001"/>
              </a:spcBef>
              <a:buClr>
                <a:srgbClr val="b31166"/>
              </a:buClr>
              <a:buSzPct val="80000"/>
              <a:buFont typeface="Wingdings 3" charset="2"/>
              <a:buChar char=""/>
            </a:pPr>
            <a:r>
              <a:rPr b="0" lang="hu-HU" sz="1800" spc="-1" strike="noStrike">
                <a:solidFill>
                  <a:schemeClr val="dk1">
                    <a:lumMod val="75000"/>
                    <a:lumOff val="25000"/>
                  </a:schemeClr>
                </a:solidFill>
                <a:latin typeface="Century Gothic"/>
              </a:rPr>
              <a:t>Földünk ezek miatt a változások miatt egyre több helyen aktiválódik és földrengések, tektonikai mozgások, cunamik és hurrikánok várhatók. A naprendszer külső bolygói is energetikai változásokon mennek keresztül. A Neptunuszon és Uránuszon pólusváltást észleltek, amiből arra következtettek, hogy valószínűleg a Földön is bekövetkezik. A Naptevékenységek is egyre kiszámíthatatlanabbak. Vajon ezeknek es a fény effektusoknak köszönhetjük a genetikai változásokat, amin Földünk élőlényei átmennek? Magasabb tudatosságú magasabb rezgésű állapotok lesznek ezek számunkra? Nem csak a tudományok, de a spiritualitás is keresi erre a választ. Az ezotériában úgy tartják, hogy olyan csillagokbeli fényküldöttekkel találkozhatunk, akik spirituális ébredésünkhöz járulnak hozzá és segítenek ennek a nehéz életszakasznak a megélésében. A kvantum ugrás után a Föld stabilizálódását és egy fényes új korszakot jósolnak nekünk. </a:t>
            </a:r>
            <a:endParaRPr b="0" lang="en-US" sz="1800" spc="-1" strike="noStrike">
              <a:solidFill>
                <a:schemeClr val="dk1">
                  <a:lumMod val="75000"/>
                  <a:lumOff val="25000"/>
                </a:schemeClr>
              </a:solidFill>
              <a:latin typeface="Century Gothic"/>
            </a:endParaRPr>
          </a:p>
          <a:p>
            <a:pPr indent="0" defTabSz="457200">
              <a:lnSpc>
                <a:spcPct val="100000"/>
              </a:lnSpc>
              <a:spcBef>
                <a:spcPts val="1001"/>
              </a:spcBef>
              <a:buNone/>
            </a:pPr>
            <a:endParaRPr b="0" lang="en-US" sz="1800" spc="-1" strike="noStrike">
              <a:solidFill>
                <a:schemeClr val="dk1">
                  <a:lumMod val="75000"/>
                  <a:lumOff val="25000"/>
                </a:schemeClr>
              </a:solidFill>
              <a:latin typeface="Century Gothic"/>
            </a:endParaRPr>
          </a:p>
        </p:txBody>
      </p:sp>
    </p:spTree>
  </p:cSld>
  <mc:AlternateContent>
    <mc:Choice Requires="p14">
      <p:transition spd="slow" p14:dur="2000"/>
    </mc:Choice>
    <mc:Fallback>
      <p:transition spd="slow"/>
    </mc:Fallback>
  </mc:AlternateContent>
</p:sld>
</file>

<file path=ppt/theme/_rels/theme1.xml.rels><?xml version="1.0" encoding="UTF-8"?>
<Relationships xmlns="http://schemas.openxmlformats.org/package/2006/relationships"><Relationship Id="rId1" Type="http://schemas.openxmlformats.org/officeDocument/2006/relationships/image" Target="../media/image1.jpeg"/>
</Relationships>
</file>

<file path=ppt/theme/_rels/theme10.xml.rels><?xml version="1.0" encoding="UTF-8"?>
<Relationships xmlns="http://schemas.openxmlformats.org/package/2006/relationships"><Relationship Id="rId1" Type="http://schemas.openxmlformats.org/officeDocument/2006/relationships/image" Target="../media/image1.jpeg"/>
</Relationships>
</file>

<file path=ppt/theme/_rels/theme11.xml.rels><?xml version="1.0" encoding="UTF-8"?>
<Relationships xmlns="http://schemas.openxmlformats.org/package/2006/relationships"><Relationship Id="rId1" Type="http://schemas.openxmlformats.org/officeDocument/2006/relationships/image" Target="../media/image1.jpeg"/>
</Relationships>
</file>

<file path=ppt/theme/_rels/theme12.xml.rels><?xml version="1.0" encoding="UTF-8"?>
<Relationships xmlns="http://schemas.openxmlformats.org/package/2006/relationships"><Relationship Id="rId1" Type="http://schemas.openxmlformats.org/officeDocument/2006/relationships/image" Target="../media/image1.jpeg"/>
</Relationships>
</file>

<file path=ppt/theme/_rels/theme13.xml.rels><?xml version="1.0" encoding="UTF-8"?>
<Relationships xmlns="http://schemas.openxmlformats.org/package/2006/relationships"><Relationship Id="rId1" Type="http://schemas.openxmlformats.org/officeDocument/2006/relationships/image" Target="../media/image1.jpeg"/>
</Relationships>
</file>

<file path=ppt/theme/_rels/theme14.xml.rels><?xml version="1.0" encoding="UTF-8"?>
<Relationships xmlns="http://schemas.openxmlformats.org/package/2006/relationships"><Relationship Id="rId1" Type="http://schemas.openxmlformats.org/officeDocument/2006/relationships/image" Target="../media/image1.jpeg"/>
</Relationships>
</file>

<file path=ppt/theme/_rels/theme15.xml.rels><?xml version="1.0" encoding="UTF-8"?>
<Relationships xmlns="http://schemas.openxmlformats.org/package/2006/relationships"><Relationship Id="rId1" Type="http://schemas.openxmlformats.org/officeDocument/2006/relationships/image" Target="../media/image1.jpeg"/>
</Relationships>
</file>

<file path=ppt/theme/_rels/theme16.xml.rels><?xml version="1.0" encoding="UTF-8"?>
<Relationships xmlns="http://schemas.openxmlformats.org/package/2006/relationships"><Relationship Id="rId1" Type="http://schemas.openxmlformats.org/officeDocument/2006/relationships/image" Target="../media/image1.jpeg"/>
</Relationships>
</file>

<file path=ppt/theme/_rels/theme17.xml.rels><?xml version="1.0" encoding="UTF-8"?>
<Relationships xmlns="http://schemas.openxmlformats.org/package/2006/relationships"><Relationship Id="rId1" Type="http://schemas.openxmlformats.org/officeDocument/2006/relationships/image" Target="../media/image1.jpeg"/>
</Relationships>
</file>

<file path=ppt/theme/_rels/theme2.xml.rels><?xml version="1.0" encoding="UTF-8"?>
<Relationships xmlns="http://schemas.openxmlformats.org/package/2006/relationships"><Relationship Id="rId1" Type="http://schemas.openxmlformats.org/officeDocument/2006/relationships/image" Target="../media/image1.jpeg"/>
</Relationships>
</file>

<file path=ppt/theme/_rels/theme3.xml.rels><?xml version="1.0" encoding="UTF-8"?>
<Relationships xmlns="http://schemas.openxmlformats.org/package/2006/relationships"><Relationship Id="rId1" Type="http://schemas.openxmlformats.org/officeDocument/2006/relationships/image" Target="../media/image1.jpeg"/>
</Relationships>
</file>

<file path=ppt/theme/_rels/theme4.xml.rels><?xml version="1.0" encoding="UTF-8"?>
<Relationships xmlns="http://schemas.openxmlformats.org/package/2006/relationships"><Relationship Id="rId1" Type="http://schemas.openxmlformats.org/officeDocument/2006/relationships/image" Target="../media/image1.jpeg"/>
</Relationships>
</file>

<file path=ppt/theme/_rels/theme5.xml.rels><?xml version="1.0" encoding="UTF-8"?>
<Relationships xmlns="http://schemas.openxmlformats.org/package/2006/relationships"><Relationship Id="rId1" Type="http://schemas.openxmlformats.org/officeDocument/2006/relationships/image" Target="../media/image1.jpeg"/>
</Relationships>
</file>

<file path=ppt/theme/_rels/theme6.xml.rels><?xml version="1.0" encoding="UTF-8"?>
<Relationships xmlns="http://schemas.openxmlformats.org/package/2006/relationships"><Relationship Id="rId1" Type="http://schemas.openxmlformats.org/officeDocument/2006/relationships/image" Target="../media/image1.jpeg"/>
</Relationships>
</file>

<file path=ppt/theme/_rels/theme7.xml.rels><?xml version="1.0" encoding="UTF-8"?>
<Relationships xmlns="http://schemas.openxmlformats.org/package/2006/relationships"><Relationship Id="rId1" Type="http://schemas.openxmlformats.org/officeDocument/2006/relationships/image" Target="../media/image1.jpeg"/>
</Relationships>
</file>

<file path=ppt/theme/_rels/theme8.xml.rels><?xml version="1.0" encoding="UTF-8"?>
<Relationships xmlns="http://schemas.openxmlformats.org/package/2006/relationships"><Relationship Id="rId1" Type="http://schemas.openxmlformats.org/officeDocument/2006/relationships/image" Target="../media/image1.jpeg"/>
</Relationships>
</file>

<file path=ppt/theme/_rels/theme9.xml.rels><?xml version="1.0" encoding="UTF-8"?>
<Relationships xmlns="http://schemas.openxmlformats.org/package/2006/relationships"><Relationship Id="rId1" Type="http://schemas.openxmlformats.org/officeDocument/2006/relationships/image" Target="../media/image1.jpeg"/>
</Relationships>
</file>

<file path=ppt/theme/theme1.xml><?xml version="1.0" encoding="utf-8"?>
<a:theme xmlns:a="http://schemas.openxmlformats.org/drawingml/2006/main" xmlns:r="http://schemas.openxmlformats.org/officeDocument/2006/relationships" name="Tanácsterem">
  <a:themeElements>
    <a:clrScheme name="Ion Boardroom">
      <a:dk1>
        <a:srgbClr val="000000"/>
      </a:dk1>
      <a:lt1>
        <a:srgbClr val="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pitchFamily="0" charset="1"/>
        <a:ea typeface=""/>
        <a:cs typeface=""/>
      </a:majorFont>
      <a:minorFont>
        <a:latin typeface="Century Gothic" panose="020B0502020202020204" pitchFamily="0" charset="1"/>
        <a:ea typeface=""/>
        <a:cs typeface=""/>
      </a:minorFont>
    </a:fontScheme>
    <a:fmtScheme>
      <a:fillStyleLst>
        <a:solidFill>
          <a:schemeClr val="phClr"/>
        </a:solidFill>
        <a:gradFill>
          <a:gsLst>
            <a:gs pos="0">
              <a:schemeClr val="phClr">
                <a:tint val="64000"/>
                <a:lumMod val="118000"/>
              </a:schemeClr>
            </a:gs>
            <a:gs pos="100000">
              <a:schemeClr val="phClr">
                <a:tint val="92000"/>
                <a:lumMod val="110000"/>
              </a:schemeClr>
            </a:gs>
          </a:gsLst>
          <a:lin ang="5400000" scaled="0"/>
          <a:tileRect l="0" t="0" r="0" b="0"/>
        </a:gradFill>
        <a:gradFill>
          <a:gsLst>
            <a:gs pos="0">
              <a:schemeClr val="phClr">
                <a:tint val="98000"/>
                <a:lumMod val="114000"/>
              </a:schemeClr>
            </a:gs>
            <a:gs pos="100000">
              <a:schemeClr val="phClr">
                <a:shade val="90000"/>
                <a:lumMod val="84000"/>
              </a:schemeClr>
            </a:gs>
          </a:gsLst>
          <a:lin ang="5400000" scaled="0"/>
          <a:tileRect l="0" t="0" r="0" b="0"/>
        </a:gradFill>
      </a:fillStyleLst>
      <a:lnStyleLst>
        <a:ln w="9525" cap="rnd" cmpd="sng" algn="ctr">
          <a:prstDash val="solid"/>
        </a:ln>
        <a:ln w="19050" cap="rnd" cmpd="sng" algn="ctr">
          <a:prstDash val="solid"/>
        </a:ln>
        <a:ln w="28575" cap="rnd"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98000"/>
                <a:lumMod val="124000"/>
              </a:schemeClr>
            </a:gs>
            <a:gs pos="100000">
              <a:schemeClr val="phClr">
                <a:shade val="76000"/>
                <a:lumMod val="56000"/>
              </a:schemeClr>
            </a:gs>
          </a:gsLst>
          <a:path path="circle">
            <a:fillToRect l="45000" t="65000" r="125000" b="100000"/>
          </a:path>
          <a:tileRect l="0" t="0" r="0" b="0"/>
        </a:gradFill>
        <a:blipFill rotWithShape="1">
          <a:blip r:embed="rId1"/>
          <a:srcRect l="0" t="0" r="0" b="0"/>
          <a:stretch>
            <a:fillRect l="0" t="0" r="0" b="0"/>
          </a:stretch>
        </a:blipFill>
      </a:bgFillStyleLst>
    </a:fmtScheme>
  </a:themeElements>
</a:theme>
</file>

<file path=ppt/theme/theme10.xml><?xml version="1.0" encoding="utf-8"?>
<a:theme xmlns:a="http://schemas.openxmlformats.org/drawingml/2006/main" xmlns:r="http://schemas.openxmlformats.org/officeDocument/2006/relationships" name="Tanácsterem">
  <a:themeElements>
    <a:clrScheme name="Ion Boardroom">
      <a:dk1>
        <a:srgbClr val="000000"/>
      </a:dk1>
      <a:lt1>
        <a:srgbClr val="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pitchFamily="0" charset="1"/>
        <a:ea typeface=""/>
        <a:cs typeface=""/>
      </a:majorFont>
      <a:minorFont>
        <a:latin typeface="Century Gothic" panose="020B0502020202020204" pitchFamily="0" charset="1"/>
        <a:ea typeface=""/>
        <a:cs typeface=""/>
      </a:minorFont>
    </a:fontScheme>
    <a:fmtScheme>
      <a:fillStyleLst>
        <a:solidFill>
          <a:schemeClr val="phClr"/>
        </a:solidFill>
        <a:gradFill>
          <a:gsLst>
            <a:gs pos="0">
              <a:schemeClr val="phClr">
                <a:tint val="64000"/>
                <a:lumMod val="118000"/>
              </a:schemeClr>
            </a:gs>
            <a:gs pos="100000">
              <a:schemeClr val="phClr">
                <a:tint val="92000"/>
                <a:lumMod val="110000"/>
              </a:schemeClr>
            </a:gs>
          </a:gsLst>
          <a:lin ang="5400000" scaled="0"/>
          <a:tileRect l="0" t="0" r="0" b="0"/>
        </a:gradFill>
        <a:gradFill>
          <a:gsLst>
            <a:gs pos="0">
              <a:schemeClr val="phClr">
                <a:tint val="98000"/>
                <a:lumMod val="114000"/>
              </a:schemeClr>
            </a:gs>
            <a:gs pos="100000">
              <a:schemeClr val="phClr">
                <a:shade val="90000"/>
                <a:lumMod val="84000"/>
              </a:schemeClr>
            </a:gs>
          </a:gsLst>
          <a:lin ang="5400000" scaled="0"/>
          <a:tileRect l="0" t="0" r="0" b="0"/>
        </a:gradFill>
      </a:fillStyleLst>
      <a:lnStyleLst>
        <a:ln w="9525" cap="rnd" cmpd="sng" algn="ctr">
          <a:prstDash val="solid"/>
        </a:ln>
        <a:ln w="19050" cap="rnd" cmpd="sng" algn="ctr">
          <a:prstDash val="solid"/>
        </a:ln>
        <a:ln w="28575" cap="rnd"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98000"/>
                <a:lumMod val="124000"/>
              </a:schemeClr>
            </a:gs>
            <a:gs pos="100000">
              <a:schemeClr val="phClr">
                <a:shade val="76000"/>
                <a:lumMod val="56000"/>
              </a:schemeClr>
            </a:gs>
          </a:gsLst>
          <a:path path="circle">
            <a:fillToRect l="45000" t="65000" r="125000" b="100000"/>
          </a:path>
          <a:tileRect l="0" t="0" r="0" b="0"/>
        </a:gradFill>
        <a:blipFill rotWithShape="1">
          <a:blip r:embed="rId1"/>
          <a:srcRect l="0" t="0" r="0" b="0"/>
          <a:stretch>
            <a:fillRect l="0" t="0" r="0" b="0"/>
          </a:stretch>
        </a:blipFill>
      </a:bgFillStyleLst>
    </a:fmtScheme>
  </a:themeElements>
</a:theme>
</file>

<file path=ppt/theme/theme11.xml><?xml version="1.0" encoding="utf-8"?>
<a:theme xmlns:a="http://schemas.openxmlformats.org/drawingml/2006/main" xmlns:r="http://schemas.openxmlformats.org/officeDocument/2006/relationships" name="Tanácsterem">
  <a:themeElements>
    <a:clrScheme name="Ion Boardroom">
      <a:dk1>
        <a:srgbClr val="000000"/>
      </a:dk1>
      <a:lt1>
        <a:srgbClr val="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pitchFamily="0" charset="1"/>
        <a:ea typeface=""/>
        <a:cs typeface=""/>
      </a:majorFont>
      <a:minorFont>
        <a:latin typeface="Century Gothic" panose="020B0502020202020204" pitchFamily="0" charset="1"/>
        <a:ea typeface=""/>
        <a:cs typeface=""/>
      </a:minorFont>
    </a:fontScheme>
    <a:fmtScheme>
      <a:fillStyleLst>
        <a:solidFill>
          <a:schemeClr val="phClr"/>
        </a:solidFill>
        <a:gradFill>
          <a:gsLst>
            <a:gs pos="0">
              <a:schemeClr val="phClr">
                <a:tint val="64000"/>
                <a:lumMod val="118000"/>
              </a:schemeClr>
            </a:gs>
            <a:gs pos="100000">
              <a:schemeClr val="phClr">
                <a:tint val="92000"/>
                <a:lumMod val="110000"/>
              </a:schemeClr>
            </a:gs>
          </a:gsLst>
          <a:lin ang="5400000" scaled="0"/>
          <a:tileRect l="0" t="0" r="0" b="0"/>
        </a:gradFill>
        <a:gradFill>
          <a:gsLst>
            <a:gs pos="0">
              <a:schemeClr val="phClr">
                <a:tint val="98000"/>
                <a:lumMod val="114000"/>
              </a:schemeClr>
            </a:gs>
            <a:gs pos="100000">
              <a:schemeClr val="phClr">
                <a:shade val="90000"/>
                <a:lumMod val="84000"/>
              </a:schemeClr>
            </a:gs>
          </a:gsLst>
          <a:lin ang="5400000" scaled="0"/>
          <a:tileRect l="0" t="0" r="0" b="0"/>
        </a:gradFill>
      </a:fillStyleLst>
      <a:lnStyleLst>
        <a:ln w="9525" cap="rnd" cmpd="sng" algn="ctr">
          <a:prstDash val="solid"/>
        </a:ln>
        <a:ln w="19050" cap="rnd" cmpd="sng" algn="ctr">
          <a:prstDash val="solid"/>
        </a:ln>
        <a:ln w="28575" cap="rnd"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98000"/>
                <a:lumMod val="124000"/>
              </a:schemeClr>
            </a:gs>
            <a:gs pos="100000">
              <a:schemeClr val="phClr">
                <a:shade val="76000"/>
                <a:lumMod val="56000"/>
              </a:schemeClr>
            </a:gs>
          </a:gsLst>
          <a:path path="circle">
            <a:fillToRect l="45000" t="65000" r="125000" b="100000"/>
          </a:path>
          <a:tileRect l="0" t="0" r="0" b="0"/>
        </a:gradFill>
        <a:blipFill rotWithShape="1">
          <a:blip r:embed="rId1"/>
          <a:srcRect l="0" t="0" r="0" b="0"/>
          <a:stretch>
            <a:fillRect l="0" t="0" r="0" b="0"/>
          </a:stretch>
        </a:blipFill>
      </a:bgFillStyleLst>
    </a:fmtScheme>
  </a:themeElements>
</a:theme>
</file>

<file path=ppt/theme/theme12.xml><?xml version="1.0" encoding="utf-8"?>
<a:theme xmlns:a="http://schemas.openxmlformats.org/drawingml/2006/main" xmlns:r="http://schemas.openxmlformats.org/officeDocument/2006/relationships" name="Tanácsterem">
  <a:themeElements>
    <a:clrScheme name="Ion Boardroom">
      <a:dk1>
        <a:srgbClr val="000000"/>
      </a:dk1>
      <a:lt1>
        <a:srgbClr val="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pitchFamily="0" charset="1"/>
        <a:ea typeface=""/>
        <a:cs typeface=""/>
      </a:majorFont>
      <a:minorFont>
        <a:latin typeface="Century Gothic" panose="020B0502020202020204" pitchFamily="0" charset="1"/>
        <a:ea typeface=""/>
        <a:cs typeface=""/>
      </a:minorFont>
    </a:fontScheme>
    <a:fmtScheme>
      <a:fillStyleLst>
        <a:solidFill>
          <a:schemeClr val="phClr"/>
        </a:solidFill>
        <a:gradFill>
          <a:gsLst>
            <a:gs pos="0">
              <a:schemeClr val="phClr">
                <a:tint val="64000"/>
                <a:lumMod val="118000"/>
              </a:schemeClr>
            </a:gs>
            <a:gs pos="100000">
              <a:schemeClr val="phClr">
                <a:tint val="92000"/>
                <a:lumMod val="110000"/>
              </a:schemeClr>
            </a:gs>
          </a:gsLst>
          <a:lin ang="5400000" scaled="0"/>
          <a:tileRect l="0" t="0" r="0" b="0"/>
        </a:gradFill>
        <a:gradFill>
          <a:gsLst>
            <a:gs pos="0">
              <a:schemeClr val="phClr">
                <a:tint val="98000"/>
                <a:lumMod val="114000"/>
              </a:schemeClr>
            </a:gs>
            <a:gs pos="100000">
              <a:schemeClr val="phClr">
                <a:shade val="90000"/>
                <a:lumMod val="84000"/>
              </a:schemeClr>
            </a:gs>
          </a:gsLst>
          <a:lin ang="5400000" scaled="0"/>
          <a:tileRect l="0" t="0" r="0" b="0"/>
        </a:gradFill>
      </a:fillStyleLst>
      <a:lnStyleLst>
        <a:ln w="9525" cap="rnd" cmpd="sng" algn="ctr">
          <a:prstDash val="solid"/>
        </a:ln>
        <a:ln w="19050" cap="rnd" cmpd="sng" algn="ctr">
          <a:prstDash val="solid"/>
        </a:ln>
        <a:ln w="28575" cap="rnd"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98000"/>
                <a:lumMod val="124000"/>
              </a:schemeClr>
            </a:gs>
            <a:gs pos="100000">
              <a:schemeClr val="phClr">
                <a:shade val="76000"/>
                <a:lumMod val="56000"/>
              </a:schemeClr>
            </a:gs>
          </a:gsLst>
          <a:path path="circle">
            <a:fillToRect l="45000" t="65000" r="125000" b="100000"/>
          </a:path>
          <a:tileRect l="0" t="0" r="0" b="0"/>
        </a:gradFill>
        <a:blipFill rotWithShape="1">
          <a:blip r:embed="rId1"/>
          <a:srcRect l="0" t="0" r="0" b="0"/>
          <a:stretch>
            <a:fillRect l="0" t="0" r="0" b="0"/>
          </a:stretch>
        </a:blipFill>
      </a:bgFillStyleLst>
    </a:fmtScheme>
  </a:themeElements>
</a:theme>
</file>

<file path=ppt/theme/theme13.xml><?xml version="1.0" encoding="utf-8"?>
<a:theme xmlns:a="http://schemas.openxmlformats.org/drawingml/2006/main" xmlns:r="http://schemas.openxmlformats.org/officeDocument/2006/relationships" name="Tanácsterem">
  <a:themeElements>
    <a:clrScheme name="Ion Boardroom">
      <a:dk1>
        <a:srgbClr val="000000"/>
      </a:dk1>
      <a:lt1>
        <a:srgbClr val="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pitchFamily="0" charset="1"/>
        <a:ea typeface=""/>
        <a:cs typeface=""/>
      </a:majorFont>
      <a:minorFont>
        <a:latin typeface="Century Gothic" panose="020B0502020202020204" pitchFamily="0" charset="1"/>
        <a:ea typeface=""/>
        <a:cs typeface=""/>
      </a:minorFont>
    </a:fontScheme>
    <a:fmtScheme>
      <a:fillStyleLst>
        <a:solidFill>
          <a:schemeClr val="phClr"/>
        </a:solidFill>
        <a:gradFill>
          <a:gsLst>
            <a:gs pos="0">
              <a:schemeClr val="phClr">
                <a:tint val="64000"/>
                <a:lumMod val="118000"/>
              </a:schemeClr>
            </a:gs>
            <a:gs pos="100000">
              <a:schemeClr val="phClr">
                <a:tint val="92000"/>
                <a:lumMod val="110000"/>
              </a:schemeClr>
            </a:gs>
          </a:gsLst>
          <a:lin ang="5400000" scaled="0"/>
          <a:tileRect l="0" t="0" r="0" b="0"/>
        </a:gradFill>
        <a:gradFill>
          <a:gsLst>
            <a:gs pos="0">
              <a:schemeClr val="phClr">
                <a:tint val="98000"/>
                <a:lumMod val="114000"/>
              </a:schemeClr>
            </a:gs>
            <a:gs pos="100000">
              <a:schemeClr val="phClr">
                <a:shade val="90000"/>
                <a:lumMod val="84000"/>
              </a:schemeClr>
            </a:gs>
          </a:gsLst>
          <a:lin ang="5400000" scaled="0"/>
          <a:tileRect l="0" t="0" r="0" b="0"/>
        </a:gradFill>
      </a:fillStyleLst>
      <a:lnStyleLst>
        <a:ln w="9525" cap="rnd" cmpd="sng" algn="ctr">
          <a:prstDash val="solid"/>
        </a:ln>
        <a:ln w="19050" cap="rnd" cmpd="sng" algn="ctr">
          <a:prstDash val="solid"/>
        </a:ln>
        <a:ln w="28575" cap="rnd"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98000"/>
                <a:lumMod val="124000"/>
              </a:schemeClr>
            </a:gs>
            <a:gs pos="100000">
              <a:schemeClr val="phClr">
                <a:shade val="76000"/>
                <a:lumMod val="56000"/>
              </a:schemeClr>
            </a:gs>
          </a:gsLst>
          <a:path path="circle">
            <a:fillToRect l="45000" t="65000" r="125000" b="100000"/>
          </a:path>
          <a:tileRect l="0" t="0" r="0" b="0"/>
        </a:gradFill>
        <a:blipFill rotWithShape="1">
          <a:blip r:embed="rId1"/>
          <a:srcRect l="0" t="0" r="0" b="0"/>
          <a:stretch>
            <a:fillRect l="0" t="0" r="0" b="0"/>
          </a:stretch>
        </a:blipFill>
      </a:bgFillStyleLst>
    </a:fmtScheme>
  </a:themeElements>
</a:theme>
</file>

<file path=ppt/theme/theme14.xml><?xml version="1.0" encoding="utf-8"?>
<a:theme xmlns:a="http://schemas.openxmlformats.org/drawingml/2006/main" xmlns:r="http://schemas.openxmlformats.org/officeDocument/2006/relationships" name="Tanácsterem">
  <a:themeElements>
    <a:clrScheme name="Ion Boardroom">
      <a:dk1>
        <a:srgbClr val="000000"/>
      </a:dk1>
      <a:lt1>
        <a:srgbClr val="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pitchFamily="0" charset="1"/>
        <a:ea typeface=""/>
        <a:cs typeface=""/>
      </a:majorFont>
      <a:minorFont>
        <a:latin typeface="Century Gothic" panose="020B0502020202020204" pitchFamily="0" charset="1"/>
        <a:ea typeface=""/>
        <a:cs typeface=""/>
      </a:minorFont>
    </a:fontScheme>
    <a:fmtScheme>
      <a:fillStyleLst>
        <a:solidFill>
          <a:schemeClr val="phClr"/>
        </a:solidFill>
        <a:gradFill>
          <a:gsLst>
            <a:gs pos="0">
              <a:schemeClr val="phClr">
                <a:tint val="64000"/>
                <a:lumMod val="118000"/>
              </a:schemeClr>
            </a:gs>
            <a:gs pos="100000">
              <a:schemeClr val="phClr">
                <a:tint val="92000"/>
                <a:lumMod val="110000"/>
              </a:schemeClr>
            </a:gs>
          </a:gsLst>
          <a:lin ang="5400000" scaled="0"/>
          <a:tileRect l="0" t="0" r="0" b="0"/>
        </a:gradFill>
        <a:gradFill>
          <a:gsLst>
            <a:gs pos="0">
              <a:schemeClr val="phClr">
                <a:tint val="98000"/>
                <a:lumMod val="114000"/>
              </a:schemeClr>
            </a:gs>
            <a:gs pos="100000">
              <a:schemeClr val="phClr">
                <a:shade val="90000"/>
                <a:lumMod val="84000"/>
              </a:schemeClr>
            </a:gs>
          </a:gsLst>
          <a:lin ang="5400000" scaled="0"/>
          <a:tileRect l="0" t="0" r="0" b="0"/>
        </a:gradFill>
      </a:fillStyleLst>
      <a:lnStyleLst>
        <a:ln w="9525" cap="rnd" cmpd="sng" algn="ctr">
          <a:prstDash val="solid"/>
        </a:ln>
        <a:ln w="19050" cap="rnd" cmpd="sng" algn="ctr">
          <a:prstDash val="solid"/>
        </a:ln>
        <a:ln w="28575" cap="rnd"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98000"/>
                <a:lumMod val="124000"/>
              </a:schemeClr>
            </a:gs>
            <a:gs pos="100000">
              <a:schemeClr val="phClr">
                <a:shade val="76000"/>
                <a:lumMod val="56000"/>
              </a:schemeClr>
            </a:gs>
          </a:gsLst>
          <a:path path="circle">
            <a:fillToRect l="45000" t="65000" r="125000" b="100000"/>
          </a:path>
          <a:tileRect l="0" t="0" r="0" b="0"/>
        </a:gradFill>
        <a:blipFill rotWithShape="1">
          <a:blip r:embed="rId1"/>
          <a:srcRect l="0" t="0" r="0" b="0"/>
          <a:stretch>
            <a:fillRect l="0" t="0" r="0" b="0"/>
          </a:stretch>
        </a:blipFill>
      </a:bgFillStyleLst>
    </a:fmtScheme>
  </a:themeElements>
</a:theme>
</file>

<file path=ppt/theme/theme15.xml><?xml version="1.0" encoding="utf-8"?>
<a:theme xmlns:a="http://schemas.openxmlformats.org/drawingml/2006/main" xmlns:r="http://schemas.openxmlformats.org/officeDocument/2006/relationships" name="Tanácsterem">
  <a:themeElements>
    <a:clrScheme name="Ion Boardroom">
      <a:dk1>
        <a:srgbClr val="000000"/>
      </a:dk1>
      <a:lt1>
        <a:srgbClr val="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pitchFamily="0" charset="1"/>
        <a:ea typeface=""/>
        <a:cs typeface=""/>
      </a:majorFont>
      <a:minorFont>
        <a:latin typeface="Century Gothic" panose="020B0502020202020204" pitchFamily="0" charset="1"/>
        <a:ea typeface=""/>
        <a:cs typeface=""/>
      </a:minorFont>
    </a:fontScheme>
    <a:fmtScheme>
      <a:fillStyleLst>
        <a:solidFill>
          <a:schemeClr val="phClr"/>
        </a:solidFill>
        <a:gradFill>
          <a:gsLst>
            <a:gs pos="0">
              <a:schemeClr val="phClr">
                <a:tint val="64000"/>
                <a:lumMod val="118000"/>
              </a:schemeClr>
            </a:gs>
            <a:gs pos="100000">
              <a:schemeClr val="phClr">
                <a:tint val="92000"/>
                <a:lumMod val="110000"/>
              </a:schemeClr>
            </a:gs>
          </a:gsLst>
          <a:lin ang="5400000" scaled="0"/>
          <a:tileRect l="0" t="0" r="0" b="0"/>
        </a:gradFill>
        <a:gradFill>
          <a:gsLst>
            <a:gs pos="0">
              <a:schemeClr val="phClr">
                <a:tint val="98000"/>
                <a:lumMod val="114000"/>
              </a:schemeClr>
            </a:gs>
            <a:gs pos="100000">
              <a:schemeClr val="phClr">
                <a:shade val="90000"/>
                <a:lumMod val="84000"/>
              </a:schemeClr>
            </a:gs>
          </a:gsLst>
          <a:lin ang="5400000" scaled="0"/>
          <a:tileRect l="0" t="0" r="0" b="0"/>
        </a:gradFill>
      </a:fillStyleLst>
      <a:lnStyleLst>
        <a:ln w="9525" cap="rnd" cmpd="sng" algn="ctr">
          <a:prstDash val="solid"/>
        </a:ln>
        <a:ln w="19050" cap="rnd" cmpd="sng" algn="ctr">
          <a:prstDash val="solid"/>
        </a:ln>
        <a:ln w="28575" cap="rnd"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98000"/>
                <a:lumMod val="124000"/>
              </a:schemeClr>
            </a:gs>
            <a:gs pos="100000">
              <a:schemeClr val="phClr">
                <a:shade val="76000"/>
                <a:lumMod val="56000"/>
              </a:schemeClr>
            </a:gs>
          </a:gsLst>
          <a:path path="circle">
            <a:fillToRect l="45000" t="65000" r="125000" b="100000"/>
          </a:path>
          <a:tileRect l="0" t="0" r="0" b="0"/>
        </a:gradFill>
        <a:blipFill rotWithShape="1">
          <a:blip r:embed="rId1"/>
          <a:srcRect l="0" t="0" r="0" b="0"/>
          <a:stretch>
            <a:fillRect l="0" t="0" r="0" b="0"/>
          </a:stretch>
        </a:blipFill>
      </a:bgFillStyleLst>
    </a:fmtScheme>
  </a:themeElements>
</a:theme>
</file>

<file path=ppt/theme/theme16.xml><?xml version="1.0" encoding="utf-8"?>
<a:theme xmlns:a="http://schemas.openxmlformats.org/drawingml/2006/main" xmlns:r="http://schemas.openxmlformats.org/officeDocument/2006/relationships" name="Tanácsterem">
  <a:themeElements>
    <a:clrScheme name="Ion Boardroom">
      <a:dk1>
        <a:srgbClr val="000000"/>
      </a:dk1>
      <a:lt1>
        <a:srgbClr val="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pitchFamily="0" charset="1"/>
        <a:ea typeface=""/>
        <a:cs typeface=""/>
      </a:majorFont>
      <a:minorFont>
        <a:latin typeface="Century Gothic" panose="020B0502020202020204" pitchFamily="0" charset="1"/>
        <a:ea typeface=""/>
        <a:cs typeface=""/>
      </a:minorFont>
    </a:fontScheme>
    <a:fmtScheme>
      <a:fillStyleLst>
        <a:solidFill>
          <a:schemeClr val="phClr"/>
        </a:solidFill>
        <a:gradFill>
          <a:gsLst>
            <a:gs pos="0">
              <a:schemeClr val="phClr">
                <a:tint val="64000"/>
                <a:lumMod val="118000"/>
              </a:schemeClr>
            </a:gs>
            <a:gs pos="100000">
              <a:schemeClr val="phClr">
                <a:tint val="92000"/>
                <a:lumMod val="110000"/>
              </a:schemeClr>
            </a:gs>
          </a:gsLst>
          <a:lin ang="5400000" scaled="0"/>
          <a:tileRect l="0" t="0" r="0" b="0"/>
        </a:gradFill>
        <a:gradFill>
          <a:gsLst>
            <a:gs pos="0">
              <a:schemeClr val="phClr">
                <a:tint val="98000"/>
                <a:lumMod val="114000"/>
              </a:schemeClr>
            </a:gs>
            <a:gs pos="100000">
              <a:schemeClr val="phClr">
                <a:shade val="90000"/>
                <a:lumMod val="84000"/>
              </a:schemeClr>
            </a:gs>
          </a:gsLst>
          <a:lin ang="5400000" scaled="0"/>
          <a:tileRect l="0" t="0" r="0" b="0"/>
        </a:gradFill>
      </a:fillStyleLst>
      <a:lnStyleLst>
        <a:ln w="9525" cap="rnd" cmpd="sng" algn="ctr">
          <a:prstDash val="solid"/>
        </a:ln>
        <a:ln w="19050" cap="rnd" cmpd="sng" algn="ctr">
          <a:prstDash val="solid"/>
        </a:ln>
        <a:ln w="28575" cap="rnd"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98000"/>
                <a:lumMod val="124000"/>
              </a:schemeClr>
            </a:gs>
            <a:gs pos="100000">
              <a:schemeClr val="phClr">
                <a:shade val="76000"/>
                <a:lumMod val="56000"/>
              </a:schemeClr>
            </a:gs>
          </a:gsLst>
          <a:path path="circle">
            <a:fillToRect l="45000" t="65000" r="125000" b="100000"/>
          </a:path>
          <a:tileRect l="0" t="0" r="0" b="0"/>
        </a:gradFill>
        <a:blipFill rotWithShape="1">
          <a:blip r:embed="rId1"/>
          <a:srcRect l="0" t="0" r="0" b="0"/>
          <a:stretch>
            <a:fillRect l="0" t="0" r="0" b="0"/>
          </a:stretch>
        </a:blipFill>
      </a:bgFillStyleLst>
    </a:fmtScheme>
  </a:themeElements>
</a:theme>
</file>

<file path=ppt/theme/theme17.xml><?xml version="1.0" encoding="utf-8"?>
<a:theme xmlns:a="http://schemas.openxmlformats.org/drawingml/2006/main" xmlns:r="http://schemas.openxmlformats.org/officeDocument/2006/relationships" name="Tanácsterem">
  <a:themeElements>
    <a:clrScheme name="Ion Boardroom">
      <a:dk1>
        <a:srgbClr val="000000"/>
      </a:dk1>
      <a:lt1>
        <a:srgbClr val="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pitchFamily="0" charset="1"/>
        <a:ea typeface=""/>
        <a:cs typeface=""/>
      </a:majorFont>
      <a:minorFont>
        <a:latin typeface="Century Gothic" panose="020B0502020202020204" pitchFamily="0" charset="1"/>
        <a:ea typeface=""/>
        <a:cs typeface=""/>
      </a:minorFont>
    </a:fontScheme>
    <a:fmtScheme>
      <a:fillStyleLst>
        <a:solidFill>
          <a:schemeClr val="phClr"/>
        </a:solidFill>
        <a:gradFill>
          <a:gsLst>
            <a:gs pos="0">
              <a:schemeClr val="phClr">
                <a:tint val="64000"/>
                <a:lumMod val="118000"/>
              </a:schemeClr>
            </a:gs>
            <a:gs pos="100000">
              <a:schemeClr val="phClr">
                <a:tint val="92000"/>
                <a:lumMod val="110000"/>
              </a:schemeClr>
            </a:gs>
          </a:gsLst>
          <a:lin ang="5400000" scaled="0"/>
          <a:tileRect l="0" t="0" r="0" b="0"/>
        </a:gradFill>
        <a:gradFill>
          <a:gsLst>
            <a:gs pos="0">
              <a:schemeClr val="phClr">
                <a:tint val="98000"/>
                <a:lumMod val="114000"/>
              </a:schemeClr>
            </a:gs>
            <a:gs pos="100000">
              <a:schemeClr val="phClr">
                <a:shade val="90000"/>
                <a:lumMod val="84000"/>
              </a:schemeClr>
            </a:gs>
          </a:gsLst>
          <a:lin ang="5400000" scaled="0"/>
          <a:tileRect l="0" t="0" r="0" b="0"/>
        </a:gradFill>
      </a:fillStyleLst>
      <a:lnStyleLst>
        <a:ln w="9525" cap="rnd" cmpd="sng" algn="ctr">
          <a:prstDash val="solid"/>
        </a:ln>
        <a:ln w="19050" cap="rnd" cmpd="sng" algn="ctr">
          <a:prstDash val="solid"/>
        </a:ln>
        <a:ln w="28575" cap="rnd"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98000"/>
                <a:lumMod val="124000"/>
              </a:schemeClr>
            </a:gs>
            <a:gs pos="100000">
              <a:schemeClr val="phClr">
                <a:shade val="76000"/>
                <a:lumMod val="56000"/>
              </a:schemeClr>
            </a:gs>
          </a:gsLst>
          <a:path path="circle">
            <a:fillToRect l="45000" t="65000" r="125000" b="100000"/>
          </a:path>
          <a:tileRect l="0" t="0" r="0" b="0"/>
        </a:gradFill>
        <a:blipFill rotWithShape="1">
          <a:blip r:embed="rId1"/>
          <a:srcRect l="0" t="0" r="0" b="0"/>
          <a:stretch>
            <a:fillRect l="0" t="0" r="0" b="0"/>
          </a:stretch>
        </a:blipFill>
      </a:bgFillStyleLst>
    </a:fmtScheme>
  </a:themeElements>
</a:theme>
</file>

<file path=ppt/theme/theme2.xml><?xml version="1.0" encoding="utf-8"?>
<a:theme xmlns:a="http://schemas.openxmlformats.org/drawingml/2006/main" xmlns:r="http://schemas.openxmlformats.org/officeDocument/2006/relationships" name="Tanácsterem">
  <a:themeElements>
    <a:clrScheme name="Ion Boardroom">
      <a:dk1>
        <a:srgbClr val="000000"/>
      </a:dk1>
      <a:lt1>
        <a:srgbClr val="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pitchFamily="0" charset="1"/>
        <a:ea typeface=""/>
        <a:cs typeface=""/>
      </a:majorFont>
      <a:minorFont>
        <a:latin typeface="Century Gothic" panose="020B0502020202020204" pitchFamily="0" charset="1"/>
        <a:ea typeface=""/>
        <a:cs typeface=""/>
      </a:minorFont>
    </a:fontScheme>
    <a:fmtScheme>
      <a:fillStyleLst>
        <a:solidFill>
          <a:schemeClr val="phClr"/>
        </a:solidFill>
        <a:gradFill>
          <a:gsLst>
            <a:gs pos="0">
              <a:schemeClr val="phClr">
                <a:tint val="64000"/>
                <a:lumMod val="118000"/>
              </a:schemeClr>
            </a:gs>
            <a:gs pos="100000">
              <a:schemeClr val="phClr">
                <a:tint val="92000"/>
                <a:lumMod val="110000"/>
              </a:schemeClr>
            </a:gs>
          </a:gsLst>
          <a:lin ang="5400000" scaled="0"/>
          <a:tileRect l="0" t="0" r="0" b="0"/>
        </a:gradFill>
        <a:gradFill>
          <a:gsLst>
            <a:gs pos="0">
              <a:schemeClr val="phClr">
                <a:tint val="98000"/>
                <a:lumMod val="114000"/>
              </a:schemeClr>
            </a:gs>
            <a:gs pos="100000">
              <a:schemeClr val="phClr">
                <a:shade val="90000"/>
                <a:lumMod val="84000"/>
              </a:schemeClr>
            </a:gs>
          </a:gsLst>
          <a:lin ang="5400000" scaled="0"/>
          <a:tileRect l="0" t="0" r="0" b="0"/>
        </a:gradFill>
      </a:fillStyleLst>
      <a:lnStyleLst>
        <a:ln w="9525" cap="rnd" cmpd="sng" algn="ctr">
          <a:prstDash val="solid"/>
        </a:ln>
        <a:ln w="19050" cap="rnd" cmpd="sng" algn="ctr">
          <a:prstDash val="solid"/>
        </a:ln>
        <a:ln w="28575" cap="rnd"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98000"/>
                <a:lumMod val="124000"/>
              </a:schemeClr>
            </a:gs>
            <a:gs pos="100000">
              <a:schemeClr val="phClr">
                <a:shade val="76000"/>
                <a:lumMod val="56000"/>
              </a:schemeClr>
            </a:gs>
          </a:gsLst>
          <a:path path="circle">
            <a:fillToRect l="45000" t="65000" r="125000" b="100000"/>
          </a:path>
          <a:tileRect l="0" t="0" r="0" b="0"/>
        </a:gradFill>
        <a:blipFill rotWithShape="1">
          <a:blip r:embed="rId1"/>
          <a:srcRect l="0" t="0" r="0" b="0"/>
          <a:stretch>
            <a:fillRect l="0" t="0" r="0" b="0"/>
          </a:stretch>
        </a:blipFill>
      </a:bgFillStyleLst>
    </a:fmtScheme>
  </a:themeElements>
</a:theme>
</file>

<file path=ppt/theme/theme3.xml><?xml version="1.0" encoding="utf-8"?>
<a:theme xmlns:a="http://schemas.openxmlformats.org/drawingml/2006/main" xmlns:r="http://schemas.openxmlformats.org/officeDocument/2006/relationships" name="Tanácsterem">
  <a:themeElements>
    <a:clrScheme name="Ion Boardroom">
      <a:dk1>
        <a:srgbClr val="000000"/>
      </a:dk1>
      <a:lt1>
        <a:srgbClr val="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pitchFamily="0" charset="1"/>
        <a:ea typeface=""/>
        <a:cs typeface=""/>
      </a:majorFont>
      <a:minorFont>
        <a:latin typeface="Century Gothic" panose="020B0502020202020204" pitchFamily="0" charset="1"/>
        <a:ea typeface=""/>
        <a:cs typeface=""/>
      </a:minorFont>
    </a:fontScheme>
    <a:fmtScheme>
      <a:fillStyleLst>
        <a:solidFill>
          <a:schemeClr val="phClr"/>
        </a:solidFill>
        <a:gradFill>
          <a:gsLst>
            <a:gs pos="0">
              <a:schemeClr val="phClr">
                <a:tint val="64000"/>
                <a:lumMod val="118000"/>
              </a:schemeClr>
            </a:gs>
            <a:gs pos="100000">
              <a:schemeClr val="phClr">
                <a:tint val="92000"/>
                <a:lumMod val="110000"/>
              </a:schemeClr>
            </a:gs>
          </a:gsLst>
          <a:lin ang="5400000" scaled="0"/>
          <a:tileRect l="0" t="0" r="0" b="0"/>
        </a:gradFill>
        <a:gradFill>
          <a:gsLst>
            <a:gs pos="0">
              <a:schemeClr val="phClr">
                <a:tint val="98000"/>
                <a:lumMod val="114000"/>
              </a:schemeClr>
            </a:gs>
            <a:gs pos="100000">
              <a:schemeClr val="phClr">
                <a:shade val="90000"/>
                <a:lumMod val="84000"/>
              </a:schemeClr>
            </a:gs>
          </a:gsLst>
          <a:lin ang="5400000" scaled="0"/>
          <a:tileRect l="0" t="0" r="0" b="0"/>
        </a:gradFill>
      </a:fillStyleLst>
      <a:lnStyleLst>
        <a:ln w="9525" cap="rnd" cmpd="sng" algn="ctr">
          <a:prstDash val="solid"/>
        </a:ln>
        <a:ln w="19050" cap="rnd" cmpd="sng" algn="ctr">
          <a:prstDash val="solid"/>
        </a:ln>
        <a:ln w="28575" cap="rnd"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98000"/>
                <a:lumMod val="124000"/>
              </a:schemeClr>
            </a:gs>
            <a:gs pos="100000">
              <a:schemeClr val="phClr">
                <a:shade val="76000"/>
                <a:lumMod val="56000"/>
              </a:schemeClr>
            </a:gs>
          </a:gsLst>
          <a:path path="circle">
            <a:fillToRect l="45000" t="65000" r="125000" b="100000"/>
          </a:path>
          <a:tileRect l="0" t="0" r="0" b="0"/>
        </a:gradFill>
        <a:blipFill rotWithShape="1">
          <a:blip r:embed="rId1"/>
          <a:srcRect l="0" t="0" r="0" b="0"/>
          <a:stretch>
            <a:fillRect l="0" t="0" r="0" b="0"/>
          </a:stretch>
        </a:blipFill>
      </a:bgFillStyleLst>
    </a:fmtScheme>
  </a:themeElements>
</a:theme>
</file>

<file path=ppt/theme/theme4.xml><?xml version="1.0" encoding="utf-8"?>
<a:theme xmlns:a="http://schemas.openxmlformats.org/drawingml/2006/main" xmlns:r="http://schemas.openxmlformats.org/officeDocument/2006/relationships" name="Tanácsterem">
  <a:themeElements>
    <a:clrScheme name="Ion Boardroom">
      <a:dk1>
        <a:srgbClr val="000000"/>
      </a:dk1>
      <a:lt1>
        <a:srgbClr val="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pitchFamily="0" charset="1"/>
        <a:ea typeface=""/>
        <a:cs typeface=""/>
      </a:majorFont>
      <a:minorFont>
        <a:latin typeface="Century Gothic" panose="020B0502020202020204" pitchFamily="0" charset="1"/>
        <a:ea typeface=""/>
        <a:cs typeface=""/>
      </a:minorFont>
    </a:fontScheme>
    <a:fmtScheme>
      <a:fillStyleLst>
        <a:solidFill>
          <a:schemeClr val="phClr"/>
        </a:solidFill>
        <a:gradFill>
          <a:gsLst>
            <a:gs pos="0">
              <a:schemeClr val="phClr">
                <a:tint val="64000"/>
                <a:lumMod val="118000"/>
              </a:schemeClr>
            </a:gs>
            <a:gs pos="100000">
              <a:schemeClr val="phClr">
                <a:tint val="92000"/>
                <a:lumMod val="110000"/>
              </a:schemeClr>
            </a:gs>
          </a:gsLst>
          <a:lin ang="5400000" scaled="0"/>
          <a:tileRect l="0" t="0" r="0" b="0"/>
        </a:gradFill>
        <a:gradFill>
          <a:gsLst>
            <a:gs pos="0">
              <a:schemeClr val="phClr">
                <a:tint val="98000"/>
                <a:lumMod val="114000"/>
              </a:schemeClr>
            </a:gs>
            <a:gs pos="100000">
              <a:schemeClr val="phClr">
                <a:shade val="90000"/>
                <a:lumMod val="84000"/>
              </a:schemeClr>
            </a:gs>
          </a:gsLst>
          <a:lin ang="5400000" scaled="0"/>
          <a:tileRect l="0" t="0" r="0" b="0"/>
        </a:gradFill>
      </a:fillStyleLst>
      <a:lnStyleLst>
        <a:ln w="9525" cap="rnd" cmpd="sng" algn="ctr">
          <a:prstDash val="solid"/>
        </a:ln>
        <a:ln w="19050" cap="rnd" cmpd="sng" algn="ctr">
          <a:prstDash val="solid"/>
        </a:ln>
        <a:ln w="28575" cap="rnd"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98000"/>
                <a:lumMod val="124000"/>
              </a:schemeClr>
            </a:gs>
            <a:gs pos="100000">
              <a:schemeClr val="phClr">
                <a:shade val="76000"/>
                <a:lumMod val="56000"/>
              </a:schemeClr>
            </a:gs>
          </a:gsLst>
          <a:path path="circle">
            <a:fillToRect l="45000" t="65000" r="125000" b="100000"/>
          </a:path>
          <a:tileRect l="0" t="0" r="0" b="0"/>
        </a:gradFill>
        <a:blipFill rotWithShape="1">
          <a:blip r:embed="rId1"/>
          <a:srcRect l="0" t="0" r="0" b="0"/>
          <a:stretch>
            <a:fillRect l="0" t="0" r="0" b="0"/>
          </a:stretch>
        </a:blipFill>
      </a:bgFillStyleLst>
    </a:fmtScheme>
  </a:themeElements>
</a:theme>
</file>

<file path=ppt/theme/theme5.xml><?xml version="1.0" encoding="utf-8"?>
<a:theme xmlns:a="http://schemas.openxmlformats.org/drawingml/2006/main" xmlns:r="http://schemas.openxmlformats.org/officeDocument/2006/relationships" name="Tanácsterem">
  <a:themeElements>
    <a:clrScheme name="Ion Boardroom">
      <a:dk1>
        <a:srgbClr val="000000"/>
      </a:dk1>
      <a:lt1>
        <a:srgbClr val="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pitchFamily="0" charset="1"/>
        <a:ea typeface=""/>
        <a:cs typeface=""/>
      </a:majorFont>
      <a:minorFont>
        <a:latin typeface="Century Gothic" panose="020B0502020202020204" pitchFamily="0" charset="1"/>
        <a:ea typeface=""/>
        <a:cs typeface=""/>
      </a:minorFont>
    </a:fontScheme>
    <a:fmtScheme>
      <a:fillStyleLst>
        <a:solidFill>
          <a:schemeClr val="phClr"/>
        </a:solidFill>
        <a:gradFill>
          <a:gsLst>
            <a:gs pos="0">
              <a:schemeClr val="phClr">
                <a:tint val="64000"/>
                <a:lumMod val="118000"/>
              </a:schemeClr>
            </a:gs>
            <a:gs pos="100000">
              <a:schemeClr val="phClr">
                <a:tint val="92000"/>
                <a:lumMod val="110000"/>
              </a:schemeClr>
            </a:gs>
          </a:gsLst>
          <a:lin ang="5400000" scaled="0"/>
          <a:tileRect l="0" t="0" r="0" b="0"/>
        </a:gradFill>
        <a:gradFill>
          <a:gsLst>
            <a:gs pos="0">
              <a:schemeClr val="phClr">
                <a:tint val="98000"/>
                <a:lumMod val="114000"/>
              </a:schemeClr>
            </a:gs>
            <a:gs pos="100000">
              <a:schemeClr val="phClr">
                <a:shade val="90000"/>
                <a:lumMod val="84000"/>
              </a:schemeClr>
            </a:gs>
          </a:gsLst>
          <a:lin ang="5400000" scaled="0"/>
          <a:tileRect l="0" t="0" r="0" b="0"/>
        </a:gradFill>
      </a:fillStyleLst>
      <a:lnStyleLst>
        <a:ln w="9525" cap="rnd" cmpd="sng" algn="ctr">
          <a:prstDash val="solid"/>
        </a:ln>
        <a:ln w="19050" cap="rnd" cmpd="sng" algn="ctr">
          <a:prstDash val="solid"/>
        </a:ln>
        <a:ln w="28575" cap="rnd"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98000"/>
                <a:lumMod val="124000"/>
              </a:schemeClr>
            </a:gs>
            <a:gs pos="100000">
              <a:schemeClr val="phClr">
                <a:shade val="76000"/>
                <a:lumMod val="56000"/>
              </a:schemeClr>
            </a:gs>
          </a:gsLst>
          <a:path path="circle">
            <a:fillToRect l="45000" t="65000" r="125000" b="100000"/>
          </a:path>
          <a:tileRect l="0" t="0" r="0" b="0"/>
        </a:gradFill>
        <a:blipFill rotWithShape="1">
          <a:blip r:embed="rId1"/>
          <a:srcRect l="0" t="0" r="0" b="0"/>
          <a:stretch>
            <a:fillRect l="0" t="0" r="0" b="0"/>
          </a:stretch>
        </a:blipFill>
      </a:bgFillStyleLst>
    </a:fmtScheme>
  </a:themeElements>
</a:theme>
</file>

<file path=ppt/theme/theme6.xml><?xml version="1.0" encoding="utf-8"?>
<a:theme xmlns:a="http://schemas.openxmlformats.org/drawingml/2006/main" xmlns:r="http://schemas.openxmlformats.org/officeDocument/2006/relationships" name="Tanácsterem">
  <a:themeElements>
    <a:clrScheme name="Ion Boardroom">
      <a:dk1>
        <a:srgbClr val="000000"/>
      </a:dk1>
      <a:lt1>
        <a:srgbClr val="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pitchFamily="0" charset="1"/>
        <a:ea typeface=""/>
        <a:cs typeface=""/>
      </a:majorFont>
      <a:minorFont>
        <a:latin typeface="Century Gothic" panose="020B0502020202020204" pitchFamily="0" charset="1"/>
        <a:ea typeface=""/>
        <a:cs typeface=""/>
      </a:minorFont>
    </a:fontScheme>
    <a:fmtScheme>
      <a:fillStyleLst>
        <a:solidFill>
          <a:schemeClr val="phClr"/>
        </a:solidFill>
        <a:gradFill>
          <a:gsLst>
            <a:gs pos="0">
              <a:schemeClr val="phClr">
                <a:tint val="64000"/>
                <a:lumMod val="118000"/>
              </a:schemeClr>
            </a:gs>
            <a:gs pos="100000">
              <a:schemeClr val="phClr">
                <a:tint val="92000"/>
                <a:lumMod val="110000"/>
              </a:schemeClr>
            </a:gs>
          </a:gsLst>
          <a:lin ang="5400000" scaled="0"/>
          <a:tileRect l="0" t="0" r="0" b="0"/>
        </a:gradFill>
        <a:gradFill>
          <a:gsLst>
            <a:gs pos="0">
              <a:schemeClr val="phClr">
                <a:tint val="98000"/>
                <a:lumMod val="114000"/>
              </a:schemeClr>
            </a:gs>
            <a:gs pos="100000">
              <a:schemeClr val="phClr">
                <a:shade val="90000"/>
                <a:lumMod val="84000"/>
              </a:schemeClr>
            </a:gs>
          </a:gsLst>
          <a:lin ang="5400000" scaled="0"/>
          <a:tileRect l="0" t="0" r="0" b="0"/>
        </a:gradFill>
      </a:fillStyleLst>
      <a:lnStyleLst>
        <a:ln w="9525" cap="rnd" cmpd="sng" algn="ctr">
          <a:prstDash val="solid"/>
        </a:ln>
        <a:ln w="19050" cap="rnd" cmpd="sng" algn="ctr">
          <a:prstDash val="solid"/>
        </a:ln>
        <a:ln w="28575" cap="rnd"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98000"/>
                <a:lumMod val="124000"/>
              </a:schemeClr>
            </a:gs>
            <a:gs pos="100000">
              <a:schemeClr val="phClr">
                <a:shade val="76000"/>
                <a:lumMod val="56000"/>
              </a:schemeClr>
            </a:gs>
          </a:gsLst>
          <a:path path="circle">
            <a:fillToRect l="45000" t="65000" r="125000" b="100000"/>
          </a:path>
          <a:tileRect l="0" t="0" r="0" b="0"/>
        </a:gradFill>
        <a:blipFill rotWithShape="1">
          <a:blip r:embed="rId1"/>
          <a:srcRect l="0" t="0" r="0" b="0"/>
          <a:stretch>
            <a:fillRect l="0" t="0" r="0" b="0"/>
          </a:stretch>
        </a:blipFill>
      </a:bgFillStyleLst>
    </a:fmtScheme>
  </a:themeElements>
</a:theme>
</file>

<file path=ppt/theme/theme7.xml><?xml version="1.0" encoding="utf-8"?>
<a:theme xmlns:a="http://schemas.openxmlformats.org/drawingml/2006/main" xmlns:r="http://schemas.openxmlformats.org/officeDocument/2006/relationships" name="Tanácsterem">
  <a:themeElements>
    <a:clrScheme name="Ion Boardroom">
      <a:dk1>
        <a:srgbClr val="000000"/>
      </a:dk1>
      <a:lt1>
        <a:srgbClr val="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pitchFamily="0" charset="1"/>
        <a:ea typeface=""/>
        <a:cs typeface=""/>
      </a:majorFont>
      <a:minorFont>
        <a:latin typeface="Century Gothic" panose="020B0502020202020204" pitchFamily="0" charset="1"/>
        <a:ea typeface=""/>
        <a:cs typeface=""/>
      </a:minorFont>
    </a:fontScheme>
    <a:fmtScheme>
      <a:fillStyleLst>
        <a:solidFill>
          <a:schemeClr val="phClr"/>
        </a:solidFill>
        <a:gradFill>
          <a:gsLst>
            <a:gs pos="0">
              <a:schemeClr val="phClr">
                <a:tint val="64000"/>
                <a:lumMod val="118000"/>
              </a:schemeClr>
            </a:gs>
            <a:gs pos="100000">
              <a:schemeClr val="phClr">
                <a:tint val="92000"/>
                <a:lumMod val="110000"/>
              </a:schemeClr>
            </a:gs>
          </a:gsLst>
          <a:lin ang="5400000" scaled="0"/>
          <a:tileRect l="0" t="0" r="0" b="0"/>
        </a:gradFill>
        <a:gradFill>
          <a:gsLst>
            <a:gs pos="0">
              <a:schemeClr val="phClr">
                <a:tint val="98000"/>
                <a:lumMod val="114000"/>
              </a:schemeClr>
            </a:gs>
            <a:gs pos="100000">
              <a:schemeClr val="phClr">
                <a:shade val="90000"/>
                <a:lumMod val="84000"/>
              </a:schemeClr>
            </a:gs>
          </a:gsLst>
          <a:lin ang="5400000" scaled="0"/>
          <a:tileRect l="0" t="0" r="0" b="0"/>
        </a:gradFill>
      </a:fillStyleLst>
      <a:lnStyleLst>
        <a:ln w="9525" cap="rnd" cmpd="sng" algn="ctr">
          <a:prstDash val="solid"/>
        </a:ln>
        <a:ln w="19050" cap="rnd" cmpd="sng" algn="ctr">
          <a:prstDash val="solid"/>
        </a:ln>
        <a:ln w="28575" cap="rnd"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98000"/>
                <a:lumMod val="124000"/>
              </a:schemeClr>
            </a:gs>
            <a:gs pos="100000">
              <a:schemeClr val="phClr">
                <a:shade val="76000"/>
                <a:lumMod val="56000"/>
              </a:schemeClr>
            </a:gs>
          </a:gsLst>
          <a:path path="circle">
            <a:fillToRect l="45000" t="65000" r="125000" b="100000"/>
          </a:path>
          <a:tileRect l="0" t="0" r="0" b="0"/>
        </a:gradFill>
        <a:blipFill rotWithShape="1">
          <a:blip r:embed="rId1"/>
          <a:srcRect l="0" t="0" r="0" b="0"/>
          <a:stretch>
            <a:fillRect l="0" t="0" r="0" b="0"/>
          </a:stretch>
        </a:blipFill>
      </a:bgFillStyleLst>
    </a:fmtScheme>
  </a:themeElements>
</a:theme>
</file>

<file path=ppt/theme/theme8.xml><?xml version="1.0" encoding="utf-8"?>
<a:theme xmlns:a="http://schemas.openxmlformats.org/drawingml/2006/main" xmlns:r="http://schemas.openxmlformats.org/officeDocument/2006/relationships" name="Tanácsterem">
  <a:themeElements>
    <a:clrScheme name="Ion Boardroom">
      <a:dk1>
        <a:srgbClr val="000000"/>
      </a:dk1>
      <a:lt1>
        <a:srgbClr val="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pitchFamily="0" charset="1"/>
        <a:ea typeface=""/>
        <a:cs typeface=""/>
      </a:majorFont>
      <a:minorFont>
        <a:latin typeface="Century Gothic" panose="020B0502020202020204" pitchFamily="0" charset="1"/>
        <a:ea typeface=""/>
        <a:cs typeface=""/>
      </a:minorFont>
    </a:fontScheme>
    <a:fmtScheme>
      <a:fillStyleLst>
        <a:solidFill>
          <a:schemeClr val="phClr"/>
        </a:solidFill>
        <a:gradFill>
          <a:gsLst>
            <a:gs pos="0">
              <a:schemeClr val="phClr">
                <a:tint val="64000"/>
                <a:lumMod val="118000"/>
              </a:schemeClr>
            </a:gs>
            <a:gs pos="100000">
              <a:schemeClr val="phClr">
                <a:tint val="92000"/>
                <a:lumMod val="110000"/>
              </a:schemeClr>
            </a:gs>
          </a:gsLst>
          <a:lin ang="5400000" scaled="0"/>
          <a:tileRect l="0" t="0" r="0" b="0"/>
        </a:gradFill>
        <a:gradFill>
          <a:gsLst>
            <a:gs pos="0">
              <a:schemeClr val="phClr">
                <a:tint val="98000"/>
                <a:lumMod val="114000"/>
              </a:schemeClr>
            </a:gs>
            <a:gs pos="100000">
              <a:schemeClr val="phClr">
                <a:shade val="90000"/>
                <a:lumMod val="84000"/>
              </a:schemeClr>
            </a:gs>
          </a:gsLst>
          <a:lin ang="5400000" scaled="0"/>
          <a:tileRect l="0" t="0" r="0" b="0"/>
        </a:gradFill>
      </a:fillStyleLst>
      <a:lnStyleLst>
        <a:ln w="9525" cap="rnd" cmpd="sng" algn="ctr">
          <a:prstDash val="solid"/>
        </a:ln>
        <a:ln w="19050" cap="rnd" cmpd="sng" algn="ctr">
          <a:prstDash val="solid"/>
        </a:ln>
        <a:ln w="28575" cap="rnd"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98000"/>
                <a:lumMod val="124000"/>
              </a:schemeClr>
            </a:gs>
            <a:gs pos="100000">
              <a:schemeClr val="phClr">
                <a:shade val="76000"/>
                <a:lumMod val="56000"/>
              </a:schemeClr>
            </a:gs>
          </a:gsLst>
          <a:path path="circle">
            <a:fillToRect l="45000" t="65000" r="125000" b="100000"/>
          </a:path>
          <a:tileRect l="0" t="0" r="0" b="0"/>
        </a:gradFill>
        <a:blipFill rotWithShape="1">
          <a:blip r:embed="rId1"/>
          <a:srcRect l="0" t="0" r="0" b="0"/>
          <a:stretch>
            <a:fillRect l="0" t="0" r="0" b="0"/>
          </a:stretch>
        </a:blipFill>
      </a:bgFillStyleLst>
    </a:fmtScheme>
  </a:themeElements>
</a:theme>
</file>

<file path=ppt/theme/theme9.xml><?xml version="1.0" encoding="utf-8"?>
<a:theme xmlns:a="http://schemas.openxmlformats.org/drawingml/2006/main" xmlns:r="http://schemas.openxmlformats.org/officeDocument/2006/relationships" name="Tanácsterem">
  <a:themeElements>
    <a:clrScheme name="Ion Boardroom">
      <a:dk1>
        <a:srgbClr val="000000"/>
      </a:dk1>
      <a:lt1>
        <a:srgbClr val="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pitchFamily="0" charset="1"/>
        <a:ea typeface=""/>
        <a:cs typeface=""/>
      </a:majorFont>
      <a:minorFont>
        <a:latin typeface="Century Gothic" panose="020B0502020202020204" pitchFamily="0" charset="1"/>
        <a:ea typeface=""/>
        <a:cs typeface=""/>
      </a:minorFont>
    </a:fontScheme>
    <a:fmtScheme>
      <a:fillStyleLst>
        <a:solidFill>
          <a:schemeClr val="phClr"/>
        </a:solidFill>
        <a:gradFill>
          <a:gsLst>
            <a:gs pos="0">
              <a:schemeClr val="phClr">
                <a:tint val="64000"/>
                <a:lumMod val="118000"/>
              </a:schemeClr>
            </a:gs>
            <a:gs pos="100000">
              <a:schemeClr val="phClr">
                <a:tint val="92000"/>
                <a:lumMod val="110000"/>
              </a:schemeClr>
            </a:gs>
          </a:gsLst>
          <a:lin ang="5400000" scaled="0"/>
          <a:tileRect l="0" t="0" r="0" b="0"/>
        </a:gradFill>
        <a:gradFill>
          <a:gsLst>
            <a:gs pos="0">
              <a:schemeClr val="phClr">
                <a:tint val="98000"/>
                <a:lumMod val="114000"/>
              </a:schemeClr>
            </a:gs>
            <a:gs pos="100000">
              <a:schemeClr val="phClr">
                <a:shade val="90000"/>
                <a:lumMod val="84000"/>
              </a:schemeClr>
            </a:gs>
          </a:gsLst>
          <a:lin ang="5400000" scaled="0"/>
          <a:tileRect l="0" t="0" r="0" b="0"/>
        </a:gradFill>
      </a:fillStyleLst>
      <a:lnStyleLst>
        <a:ln w="9525" cap="rnd" cmpd="sng" algn="ctr">
          <a:prstDash val="solid"/>
        </a:ln>
        <a:ln w="19050" cap="rnd" cmpd="sng" algn="ctr">
          <a:prstDash val="solid"/>
        </a:ln>
        <a:ln w="28575" cap="rnd"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98000"/>
                <a:lumMod val="124000"/>
              </a:schemeClr>
            </a:gs>
            <a:gs pos="100000">
              <a:schemeClr val="phClr">
                <a:shade val="76000"/>
                <a:lumMod val="56000"/>
              </a:schemeClr>
            </a:gs>
          </a:gsLst>
          <a:path path="circle">
            <a:fillToRect l="45000" t="65000" r="125000" b="100000"/>
          </a:path>
          <a:tileRect l="0" t="0" r="0" b="0"/>
        </a:gradFill>
        <a:blipFill rotWithShape="1">
          <a:blip r:embed="rId1"/>
          <a:srcRect l="0" t="0" r="0" b="0"/>
          <a:stretch>
            <a:fillRect l="0" t="0" r="0" b="0"/>
          </a:stretch>
        </a:blipFill>
      </a:bgFillStyleLst>
    </a:fmtScheme>
  </a:themeElements>
</a:theme>
</file>

<file path=docProps/app.xml><?xml version="1.0" encoding="utf-8"?>
<Properties xmlns="http://schemas.openxmlformats.org/officeDocument/2006/extended-properties" xmlns:vt="http://schemas.openxmlformats.org/officeDocument/2006/docPropsVTypes">
  <Template>Ion Boardroom</Template>
  <TotalTime>565</TotalTime>
  <Application>LibreOffice/24.2.4.2$Windows_X86_64 LibreOffice_project/51a6219feb6075d9a4c46691dcfe0cd9c4fff3c2</Application>
  <AppVersion>15.0000</AppVersion>
  <Words>546</Words>
  <Paragraphs>13</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2013-10-21T22:16:55Z</dcterms:created>
  <dc:creator>Anyu</dc:creator>
  <dc:description/>
  <dc:language>en-US</dc:language>
  <cp:lastModifiedBy/>
  <dcterms:modified xsi:type="dcterms:W3CDTF">2026-08-03T14:11:38Z</dcterms:modified>
  <cp:revision>48</cp:revision>
  <dc:subject/>
  <dc:title>Csillagporból születtünk</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Szélesvásznú</vt:lpwstr>
  </property>
  <property fmtid="{D5CDD505-2E9C-101B-9397-08002B2CF9AE}" pid="3" name="Slides">
    <vt:i4>6</vt:i4>
  </property>
</Properties>
</file>